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1"/>
  </p:notesMasterIdLst>
  <p:sldIdLst>
    <p:sldId id="256" r:id="rId2"/>
    <p:sldId id="258" r:id="rId3"/>
    <p:sldId id="259" r:id="rId4"/>
    <p:sldId id="261" r:id="rId5"/>
    <p:sldId id="264" r:id="rId6"/>
    <p:sldId id="273" r:id="rId7"/>
    <p:sldId id="280" r:id="rId8"/>
    <p:sldId id="260" r:id="rId9"/>
    <p:sldId id="263" r:id="rId10"/>
    <p:sldId id="281" r:id="rId11"/>
    <p:sldId id="277" r:id="rId12"/>
    <p:sldId id="266" r:id="rId13"/>
    <p:sldId id="279" r:id="rId14"/>
    <p:sldId id="265" r:id="rId15"/>
    <p:sldId id="268" r:id="rId16"/>
    <p:sldId id="269" r:id="rId17"/>
    <p:sldId id="274" r:id="rId18"/>
    <p:sldId id="278" r:id="rId19"/>
    <p:sldId id="276" r:id="rId20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7853C-536D-4A76-A0AE-DD22124D55A5}" styleName="Στυλ με θέμα 1 - Έμφαση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im\Desktop\&#925;&#941;&#959;&#962;%20&#966;&#940;&#954;&#949;&#955;&#959;&#962;\&#924;&#941;&#964;&#961;&#951;&#963;&#951;%20&#916;&#973;&#957;&#945;&#956;&#951;%20-%20&#913;&#957;&#964;&#943;&#963;&#964;&#945;&#963;&#951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im\Desktop\&#925;&#941;&#959;&#962;%20&#966;&#940;&#954;&#949;&#955;&#959;&#962;\&#924;&#941;&#964;&#961;&#951;&#963;&#951;%20&#916;&#973;&#957;&#945;&#956;&#951;%20-%20&#913;&#957;&#964;&#943;&#963;&#964;&#945;&#963;&#951;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F:\Desktop\&#913;&#921;&#931;&#920;&#919;&#932;&#919;&#929;&#913;&#931;%20&#916;&#933;&#925;&#913;&#924;&#919;&#931;\resistance%20value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F:\Desktop\&#913;&#921;&#931;&#920;&#919;&#932;&#919;&#929;&#913;&#931;%20&#916;&#933;&#925;&#913;&#924;&#919;&#931;\resistance%20valu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/>
              <a:t>Resistance/Force Chart</a:t>
            </a:r>
          </a:p>
        </c:rich>
      </c:tx>
      <c:layout>
        <c:manualLayout>
          <c:xMode val="edge"/>
          <c:yMode val="edge"/>
          <c:x val="0.34552149032621149"/>
          <c:y val="1.824509920353677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l-GR"/>
        </a:p>
      </c:txPr>
    </c:title>
    <c:autoTitleDeleted val="0"/>
    <c:plotArea>
      <c:layout>
        <c:manualLayout>
          <c:layoutTarget val="inner"/>
          <c:xMode val="edge"/>
          <c:yMode val="edge"/>
          <c:x val="0.11738565793104681"/>
          <c:y val="0.1036568254868233"/>
          <c:w val="0.72640460258514084"/>
          <c:h val="0.78117589424929801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'Βαθμονόμηση Αισθητήρα'!$I$2</c:f>
              <c:strCache>
                <c:ptCount val="1"/>
                <c:pt idx="0">
                  <c:v>test 1</c:v>
                </c:pt>
              </c:strCache>
            </c:strRef>
          </c:tx>
          <c:spPr>
            <a:ln w="9525" cap="rnd">
              <a:solidFill>
                <a:schemeClr val="accent2">
                  <a:shade val="42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'Βαθμονόμηση Αισθητήρα'!$H$4:$H$19</c:f>
              <c:numCache>
                <c:formatCode>0.00</c:formatCode>
                <c:ptCount val="16"/>
                <c:pt idx="0">
                  <c:v>0.1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</c:numCache>
            </c:numRef>
          </c:xVal>
          <c:yVal>
            <c:numRef>
              <c:f>'Βαθμονόμηση Αισθητήρα'!$I$4:$I$19</c:f>
              <c:numCache>
                <c:formatCode>General</c:formatCode>
                <c:ptCount val="16"/>
                <c:pt idx="3">
                  <c:v>4000</c:v>
                </c:pt>
                <c:pt idx="4">
                  <c:v>170</c:v>
                </c:pt>
                <c:pt idx="5">
                  <c:v>110</c:v>
                </c:pt>
                <c:pt idx="6">
                  <c:v>62</c:v>
                </c:pt>
                <c:pt idx="7">
                  <c:v>45</c:v>
                </c:pt>
                <c:pt idx="8">
                  <c:v>38</c:v>
                </c:pt>
                <c:pt idx="9">
                  <c:v>30.5</c:v>
                </c:pt>
                <c:pt idx="10">
                  <c:v>27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'Βαθμονόμηση Αισθητήρα'!$J$2</c:f>
              <c:strCache>
                <c:ptCount val="1"/>
                <c:pt idx="0">
                  <c:v>test 2</c:v>
                </c:pt>
              </c:strCache>
            </c:strRef>
          </c:tx>
          <c:spPr>
            <a:ln w="9525" cap="rnd">
              <a:solidFill>
                <a:schemeClr val="accent2">
                  <a:shade val="55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'Βαθμονόμηση Αισθητήρα'!$H$4:$H$19</c:f>
              <c:numCache>
                <c:formatCode>0.00</c:formatCode>
                <c:ptCount val="16"/>
                <c:pt idx="0">
                  <c:v>0.1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</c:numCache>
            </c:numRef>
          </c:xVal>
          <c:yVal>
            <c:numRef>
              <c:f>'Βαθμονόμηση Αισθητήρα'!$J$4:$J$19</c:f>
              <c:numCache>
                <c:formatCode>General</c:formatCode>
                <c:ptCount val="16"/>
                <c:pt idx="3">
                  <c:v>1000</c:v>
                </c:pt>
                <c:pt idx="4">
                  <c:v>130</c:v>
                </c:pt>
                <c:pt idx="5">
                  <c:v>105</c:v>
                </c:pt>
                <c:pt idx="6">
                  <c:v>57</c:v>
                </c:pt>
                <c:pt idx="7">
                  <c:v>45.5</c:v>
                </c:pt>
                <c:pt idx="8">
                  <c:v>33.5</c:v>
                </c:pt>
                <c:pt idx="9">
                  <c:v>26</c:v>
                </c:pt>
                <c:pt idx="10">
                  <c:v>24</c:v>
                </c:pt>
                <c:pt idx="11">
                  <c:v>20.5</c:v>
                </c:pt>
                <c:pt idx="12">
                  <c:v>18.5</c:v>
                </c:pt>
                <c:pt idx="13">
                  <c:v>17.5</c:v>
                </c:pt>
                <c:pt idx="14">
                  <c:v>16</c:v>
                </c:pt>
                <c:pt idx="15">
                  <c:v>15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'Βαθμονόμηση Αισθητήρα'!$K$2</c:f>
              <c:strCache>
                <c:ptCount val="1"/>
                <c:pt idx="0">
                  <c:v>test 3</c:v>
                </c:pt>
              </c:strCache>
            </c:strRef>
          </c:tx>
          <c:spPr>
            <a:ln w="9525" cap="rnd">
              <a:solidFill>
                <a:schemeClr val="accent2">
                  <a:shade val="68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'Βαθμονόμηση Αισθητήρα'!$H$4:$H$19</c:f>
              <c:numCache>
                <c:formatCode>0.00</c:formatCode>
                <c:ptCount val="16"/>
                <c:pt idx="0">
                  <c:v>0.1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</c:numCache>
            </c:numRef>
          </c:xVal>
          <c:yVal>
            <c:numRef>
              <c:f>'Βαθμονόμηση Αισθητήρα'!$K$4:$K$19</c:f>
              <c:numCache>
                <c:formatCode>General</c:formatCode>
                <c:ptCount val="16"/>
                <c:pt idx="3">
                  <c:v>300</c:v>
                </c:pt>
                <c:pt idx="4">
                  <c:v>135</c:v>
                </c:pt>
                <c:pt idx="5">
                  <c:v>91</c:v>
                </c:pt>
                <c:pt idx="6">
                  <c:v>55</c:v>
                </c:pt>
                <c:pt idx="7">
                  <c:v>43</c:v>
                </c:pt>
                <c:pt idx="8">
                  <c:v>30</c:v>
                </c:pt>
                <c:pt idx="9">
                  <c:v>27</c:v>
                </c:pt>
                <c:pt idx="10">
                  <c:v>22.5</c:v>
                </c:pt>
                <c:pt idx="11">
                  <c:v>20</c:v>
                </c:pt>
                <c:pt idx="12">
                  <c:v>18</c:v>
                </c:pt>
                <c:pt idx="13">
                  <c:v>17</c:v>
                </c:pt>
                <c:pt idx="14">
                  <c:v>16</c:v>
                </c:pt>
                <c:pt idx="15">
                  <c:v>14.5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'Βαθμονόμηση Αισθητήρα'!$L$2</c:f>
              <c:strCache>
                <c:ptCount val="1"/>
                <c:pt idx="0">
                  <c:v>test 4</c:v>
                </c:pt>
              </c:strCache>
            </c:strRef>
          </c:tx>
          <c:spPr>
            <a:ln w="9525" cap="rnd">
              <a:solidFill>
                <a:schemeClr val="accent2">
                  <a:shade val="8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'Βαθμονόμηση Αισθητήρα'!$H$4:$H$19</c:f>
              <c:numCache>
                <c:formatCode>0.00</c:formatCode>
                <c:ptCount val="16"/>
                <c:pt idx="0">
                  <c:v>0.1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</c:numCache>
            </c:numRef>
          </c:xVal>
          <c:yVal>
            <c:numRef>
              <c:f>'Βαθμονόμηση Αισθητήρα'!$L$4:$L$19</c:f>
              <c:numCache>
                <c:formatCode>General</c:formatCode>
                <c:ptCount val="16"/>
                <c:pt idx="4">
                  <c:v>370</c:v>
                </c:pt>
                <c:pt idx="5">
                  <c:v>275</c:v>
                </c:pt>
                <c:pt idx="6">
                  <c:v>103</c:v>
                </c:pt>
                <c:pt idx="7">
                  <c:v>66</c:v>
                </c:pt>
                <c:pt idx="8">
                  <c:v>46</c:v>
                </c:pt>
                <c:pt idx="9">
                  <c:v>35.5</c:v>
                </c:pt>
                <c:pt idx="10">
                  <c:v>32</c:v>
                </c:pt>
                <c:pt idx="11">
                  <c:v>26</c:v>
                </c:pt>
                <c:pt idx="12">
                  <c:v>22</c:v>
                </c:pt>
                <c:pt idx="13">
                  <c:v>21.5</c:v>
                </c:pt>
                <c:pt idx="14">
                  <c:v>19</c:v>
                </c:pt>
                <c:pt idx="15">
                  <c:v>17.5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'Βαθμονόμηση Αισθητήρα'!$M$2</c:f>
              <c:strCache>
                <c:ptCount val="1"/>
                <c:pt idx="0">
                  <c:v>test 5</c:v>
                </c:pt>
              </c:strCache>
            </c:strRef>
          </c:tx>
          <c:spPr>
            <a:ln w="9525" cap="rnd">
              <a:solidFill>
                <a:schemeClr val="accent2">
                  <a:shade val="93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'Βαθμονόμηση Αισθητήρα'!$H$4:$H$19</c:f>
              <c:numCache>
                <c:formatCode>0.00</c:formatCode>
                <c:ptCount val="16"/>
                <c:pt idx="0">
                  <c:v>0.1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</c:numCache>
            </c:numRef>
          </c:xVal>
          <c:yVal>
            <c:numRef>
              <c:f>'Βαθμονόμηση Αισθητήρα'!$M$4:$M$19</c:f>
              <c:numCache>
                <c:formatCode>General</c:formatCode>
                <c:ptCount val="16"/>
                <c:pt idx="2">
                  <c:v>380</c:v>
                </c:pt>
                <c:pt idx="3">
                  <c:v>270</c:v>
                </c:pt>
                <c:pt idx="4">
                  <c:v>105</c:v>
                </c:pt>
                <c:pt idx="5">
                  <c:v>77</c:v>
                </c:pt>
                <c:pt idx="6">
                  <c:v>47</c:v>
                </c:pt>
                <c:pt idx="7">
                  <c:v>39</c:v>
                </c:pt>
                <c:pt idx="8">
                  <c:v>33</c:v>
                </c:pt>
                <c:pt idx="9">
                  <c:v>30.5</c:v>
                </c:pt>
                <c:pt idx="10">
                  <c:v>23.5</c:v>
                </c:pt>
                <c:pt idx="11">
                  <c:v>21.5</c:v>
                </c:pt>
                <c:pt idx="12">
                  <c:v>20</c:v>
                </c:pt>
                <c:pt idx="13">
                  <c:v>18</c:v>
                </c:pt>
                <c:pt idx="14">
                  <c:v>16</c:v>
                </c:pt>
                <c:pt idx="15">
                  <c:v>15</c:v>
                </c:pt>
              </c:numCache>
            </c:numRef>
          </c:yVal>
          <c:smooth val="1"/>
        </c:ser>
        <c:ser>
          <c:idx val="5"/>
          <c:order val="5"/>
          <c:tx>
            <c:strRef>
              <c:f>'Βαθμονόμηση Αισθητήρα'!$N$2</c:f>
              <c:strCache>
                <c:ptCount val="1"/>
                <c:pt idx="0">
                  <c:v>test 6</c:v>
                </c:pt>
              </c:strCache>
            </c:strRef>
          </c:tx>
          <c:spPr>
            <a:ln w="9525" cap="rnd">
              <a:solidFill>
                <a:schemeClr val="accent2">
                  <a:tint val="94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'Βαθμονόμηση Αισθητήρα'!$H$4:$H$19</c:f>
              <c:numCache>
                <c:formatCode>0.00</c:formatCode>
                <c:ptCount val="16"/>
                <c:pt idx="0">
                  <c:v>0.1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</c:numCache>
            </c:numRef>
          </c:xVal>
          <c:yVal>
            <c:numRef>
              <c:f>'Βαθμονόμηση Αισθητήρα'!$N$4:$N$19</c:f>
              <c:numCache>
                <c:formatCode>General</c:formatCode>
                <c:ptCount val="16"/>
                <c:pt idx="2">
                  <c:v>350</c:v>
                </c:pt>
                <c:pt idx="3">
                  <c:v>150</c:v>
                </c:pt>
                <c:pt idx="4">
                  <c:v>100</c:v>
                </c:pt>
                <c:pt idx="5">
                  <c:v>75</c:v>
                </c:pt>
                <c:pt idx="6">
                  <c:v>43.5</c:v>
                </c:pt>
                <c:pt idx="7">
                  <c:v>36.5</c:v>
                </c:pt>
                <c:pt idx="8">
                  <c:v>31</c:v>
                </c:pt>
                <c:pt idx="9">
                  <c:v>28</c:v>
                </c:pt>
                <c:pt idx="10">
                  <c:v>23.5</c:v>
                </c:pt>
                <c:pt idx="11">
                  <c:v>21.5</c:v>
                </c:pt>
                <c:pt idx="12">
                  <c:v>19.5</c:v>
                </c:pt>
                <c:pt idx="13">
                  <c:v>18</c:v>
                </c:pt>
                <c:pt idx="14">
                  <c:v>16.5</c:v>
                </c:pt>
                <c:pt idx="15">
                  <c:v>15.5</c:v>
                </c:pt>
              </c:numCache>
            </c:numRef>
          </c:yVal>
          <c:smooth val="1"/>
        </c:ser>
        <c:ser>
          <c:idx val="6"/>
          <c:order val="6"/>
          <c:tx>
            <c:strRef>
              <c:f>'Βαθμονόμηση Αισθητήρα'!$O$2</c:f>
              <c:strCache>
                <c:ptCount val="1"/>
                <c:pt idx="0">
                  <c:v>test 7</c:v>
                </c:pt>
              </c:strCache>
            </c:strRef>
          </c:tx>
          <c:spPr>
            <a:ln w="9525" cap="rnd">
              <a:solidFill>
                <a:schemeClr val="accent2">
                  <a:tint val="81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'Βαθμονόμηση Αισθητήρα'!$H$4:$H$19</c:f>
              <c:numCache>
                <c:formatCode>0.00</c:formatCode>
                <c:ptCount val="16"/>
                <c:pt idx="0">
                  <c:v>0.1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</c:numCache>
            </c:numRef>
          </c:xVal>
          <c:yVal>
            <c:numRef>
              <c:f>'Βαθμονόμηση Αισθητήρα'!$O$4:$O$19</c:f>
              <c:numCache>
                <c:formatCode>General</c:formatCode>
                <c:ptCount val="16"/>
                <c:pt idx="3">
                  <c:v>180</c:v>
                </c:pt>
                <c:pt idx="4">
                  <c:v>90</c:v>
                </c:pt>
                <c:pt idx="5">
                  <c:v>74</c:v>
                </c:pt>
                <c:pt idx="6">
                  <c:v>72</c:v>
                </c:pt>
                <c:pt idx="7">
                  <c:v>53</c:v>
                </c:pt>
                <c:pt idx="8">
                  <c:v>36</c:v>
                </c:pt>
                <c:pt idx="9">
                  <c:v>29</c:v>
                </c:pt>
                <c:pt idx="10">
                  <c:v>26</c:v>
                </c:pt>
                <c:pt idx="11">
                  <c:v>23.5</c:v>
                </c:pt>
                <c:pt idx="12">
                  <c:v>21</c:v>
                </c:pt>
                <c:pt idx="13">
                  <c:v>19</c:v>
                </c:pt>
                <c:pt idx="14">
                  <c:v>18</c:v>
                </c:pt>
                <c:pt idx="15">
                  <c:v>16</c:v>
                </c:pt>
              </c:numCache>
            </c:numRef>
          </c:yVal>
          <c:smooth val="1"/>
        </c:ser>
        <c:ser>
          <c:idx val="7"/>
          <c:order val="7"/>
          <c:tx>
            <c:strRef>
              <c:f>'Βαθμονόμηση Αισθητήρα'!$P$2</c:f>
              <c:strCache>
                <c:ptCount val="1"/>
                <c:pt idx="0">
                  <c:v>test 8</c:v>
                </c:pt>
              </c:strCache>
            </c:strRef>
          </c:tx>
          <c:spPr>
            <a:ln w="9525" cap="rnd">
              <a:solidFill>
                <a:schemeClr val="accent2">
                  <a:tint val="69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'Βαθμονόμηση Αισθητήρα'!$H$4:$H$19</c:f>
              <c:numCache>
                <c:formatCode>0.00</c:formatCode>
                <c:ptCount val="16"/>
                <c:pt idx="0">
                  <c:v>0.1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</c:numCache>
            </c:numRef>
          </c:xVal>
          <c:yVal>
            <c:numRef>
              <c:f>'Βαθμονόμηση Αισθητήρα'!$P$4:$P$19</c:f>
              <c:numCache>
                <c:formatCode>General</c:formatCode>
                <c:ptCount val="16"/>
                <c:pt idx="2">
                  <c:v>205</c:v>
                </c:pt>
                <c:pt idx="3">
                  <c:v>135</c:v>
                </c:pt>
                <c:pt idx="4">
                  <c:v>95</c:v>
                </c:pt>
                <c:pt idx="5">
                  <c:v>80</c:v>
                </c:pt>
                <c:pt idx="6">
                  <c:v>65</c:v>
                </c:pt>
                <c:pt idx="7">
                  <c:v>41</c:v>
                </c:pt>
                <c:pt idx="8">
                  <c:v>34</c:v>
                </c:pt>
                <c:pt idx="9">
                  <c:v>27</c:v>
                </c:pt>
                <c:pt idx="10">
                  <c:v>23.5</c:v>
                </c:pt>
                <c:pt idx="11">
                  <c:v>22.5</c:v>
                </c:pt>
                <c:pt idx="12">
                  <c:v>19</c:v>
                </c:pt>
                <c:pt idx="13">
                  <c:v>17.5</c:v>
                </c:pt>
                <c:pt idx="14">
                  <c:v>16.5</c:v>
                </c:pt>
                <c:pt idx="15">
                  <c:v>15</c:v>
                </c:pt>
              </c:numCache>
            </c:numRef>
          </c:yVal>
          <c:smooth val="1"/>
        </c:ser>
        <c:ser>
          <c:idx val="8"/>
          <c:order val="8"/>
          <c:tx>
            <c:strRef>
              <c:f>'Βαθμονόμηση Αισθητήρα'!$Q$2</c:f>
              <c:strCache>
                <c:ptCount val="1"/>
                <c:pt idx="0">
                  <c:v>test 9</c:v>
                </c:pt>
              </c:strCache>
            </c:strRef>
          </c:tx>
          <c:spPr>
            <a:ln w="9525" cap="rnd">
              <a:solidFill>
                <a:schemeClr val="accent2">
                  <a:tint val="56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'Βαθμονόμηση Αισθητήρα'!$H$4:$H$19</c:f>
              <c:numCache>
                <c:formatCode>0.00</c:formatCode>
                <c:ptCount val="16"/>
                <c:pt idx="0">
                  <c:v>0.1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</c:numCache>
            </c:numRef>
          </c:xVal>
          <c:yVal>
            <c:numRef>
              <c:f>'Βαθμονόμηση Αισθητήρα'!$Q$4:$Q$19</c:f>
              <c:numCache>
                <c:formatCode>General</c:formatCode>
                <c:ptCount val="16"/>
                <c:pt idx="2">
                  <c:v>165</c:v>
                </c:pt>
                <c:pt idx="3">
                  <c:v>120</c:v>
                </c:pt>
                <c:pt idx="4">
                  <c:v>80</c:v>
                </c:pt>
                <c:pt idx="5">
                  <c:v>70</c:v>
                </c:pt>
                <c:pt idx="6">
                  <c:v>60</c:v>
                </c:pt>
                <c:pt idx="7">
                  <c:v>40</c:v>
                </c:pt>
                <c:pt idx="8">
                  <c:v>32</c:v>
                </c:pt>
                <c:pt idx="9">
                  <c:v>25.5</c:v>
                </c:pt>
                <c:pt idx="10">
                  <c:v>23</c:v>
                </c:pt>
                <c:pt idx="11">
                  <c:v>21</c:v>
                </c:pt>
                <c:pt idx="12">
                  <c:v>18</c:v>
                </c:pt>
                <c:pt idx="13">
                  <c:v>17</c:v>
                </c:pt>
                <c:pt idx="14">
                  <c:v>15.5</c:v>
                </c:pt>
                <c:pt idx="15">
                  <c:v>14.5</c:v>
                </c:pt>
              </c:numCache>
            </c:numRef>
          </c:yVal>
          <c:smooth val="1"/>
        </c:ser>
        <c:ser>
          <c:idx val="9"/>
          <c:order val="9"/>
          <c:tx>
            <c:strRef>
              <c:f>'Βαθμονόμηση Αισθητήρα'!$D$2</c:f>
              <c:strCache>
                <c:ptCount val="1"/>
                <c:pt idx="0">
                  <c:v>w/o discs</c:v>
                </c:pt>
              </c:strCache>
            </c:strRef>
          </c:tx>
          <c:spPr>
            <a:ln w="38100" cap="rnd">
              <a:solidFill>
                <a:schemeClr val="accent2">
                  <a:tint val="43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'Βαθμονόμηση Αισθητήρα'!$C$12:$C$21</c:f>
              <c:numCache>
                <c:formatCode>0.00</c:formatCode>
                <c:ptCount val="10"/>
                <c:pt idx="0">
                  <c:v>0.9</c:v>
                </c:pt>
                <c:pt idx="1">
                  <c:v>1</c:v>
                </c:pt>
                <c:pt idx="2">
                  <c:v>1.5</c:v>
                </c:pt>
                <c:pt idx="3">
                  <c:v>2</c:v>
                </c:pt>
                <c:pt idx="4">
                  <c:v>2.5</c:v>
                </c:pt>
                <c:pt idx="5">
                  <c:v>3</c:v>
                </c:pt>
                <c:pt idx="6">
                  <c:v>3.5</c:v>
                </c:pt>
                <c:pt idx="7">
                  <c:v>4</c:v>
                </c:pt>
                <c:pt idx="8">
                  <c:v>4.5</c:v>
                </c:pt>
                <c:pt idx="9">
                  <c:v>5</c:v>
                </c:pt>
              </c:numCache>
            </c:numRef>
          </c:xVal>
          <c:yVal>
            <c:numRef>
              <c:f>'Βαθμονόμηση Αισθητήρα'!$D$12:$D$21</c:f>
              <c:numCache>
                <c:formatCode>#,#00</c:formatCode>
                <c:ptCount val="10"/>
                <c:pt idx="0">
                  <c:v>22000</c:v>
                </c:pt>
                <c:pt idx="1">
                  <c:v>1000</c:v>
                </c:pt>
                <c:pt idx="2">
                  <c:v>107.4</c:v>
                </c:pt>
                <c:pt idx="3">
                  <c:v>70</c:v>
                </c:pt>
                <c:pt idx="4">
                  <c:v>50</c:v>
                </c:pt>
                <c:pt idx="5">
                  <c:v>38.5</c:v>
                </c:pt>
                <c:pt idx="6">
                  <c:v>30.5</c:v>
                </c:pt>
                <c:pt idx="7">
                  <c:v>27.6</c:v>
                </c:pt>
                <c:pt idx="8">
                  <c:v>24.5</c:v>
                </c:pt>
                <c:pt idx="9">
                  <c:v>21.5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317092224"/>
        <c:axId val="-1317100384"/>
      </c:scatterChart>
      <c:valAx>
        <c:axId val="-1317092224"/>
        <c:scaling>
          <c:orientation val="minMax"/>
          <c:max val="7.5"/>
          <c:min val="0"/>
        </c:scaling>
        <c:delete val="0"/>
        <c:axPos val="b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cap="all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Force (N)</a:t>
                </a:r>
              </a:p>
            </c:rich>
          </c:tx>
          <c:layout>
            <c:manualLayout>
              <c:xMode val="edge"/>
              <c:yMode val="edge"/>
              <c:x val="0.42606149407807142"/>
              <c:y val="0.9474624873330572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cap="all" baseline="0">
                  <a:solidFill>
                    <a:schemeClr val="l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l-GR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-1317100384"/>
        <c:crosses val="autoZero"/>
        <c:crossBetween val="midCat"/>
        <c:majorUnit val="0.5"/>
      </c:valAx>
      <c:valAx>
        <c:axId val="-1317100384"/>
        <c:scaling>
          <c:logBase val="10"/>
          <c:orientation val="minMax"/>
          <c:min val="10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cap="all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Resistance (k</a:t>
                </a:r>
                <a:r>
                  <a:rPr lang="el-GR"/>
                  <a:t>Ω)</a:t>
                </a:r>
              </a:p>
            </c:rich>
          </c:tx>
          <c:layout>
            <c:manualLayout>
              <c:xMode val="edge"/>
              <c:yMode val="edge"/>
              <c:x val="1.3917722578230702E-2"/>
              <c:y val="0.3919121220958491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cap="all" baseline="0">
                  <a:solidFill>
                    <a:schemeClr val="l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l-G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-131709222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6764016202207039"/>
          <c:y val="7.8364398905172161E-2"/>
          <c:w val="0.1150120387352225"/>
          <c:h val="0.724441058273218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421981627296587"/>
          <c:y val="5.5381986647642212E-2"/>
          <c:w val="0.76989129483814522"/>
          <c:h val="0.82795962585213756"/>
        </c:manualLayout>
      </c:layout>
      <c:scatterChart>
        <c:scatterStyle val="smoothMarker"/>
        <c:varyColors val="0"/>
        <c:ser>
          <c:idx val="0"/>
          <c:order val="0"/>
          <c:tx>
            <c:v>Manufacturer's Approximation</c:v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Sheet1!$B$18:$B$267</c:f>
              <c:numCache>
                <c:formatCode>General</c:formatCode>
                <c:ptCount val="250"/>
                <c:pt idx="0">
                  <c:v>20</c:v>
                </c:pt>
                <c:pt idx="1">
                  <c:v>40</c:v>
                </c:pt>
                <c:pt idx="2">
                  <c:v>60</c:v>
                </c:pt>
                <c:pt idx="3">
                  <c:v>80</c:v>
                </c:pt>
                <c:pt idx="4">
                  <c:v>100</c:v>
                </c:pt>
                <c:pt idx="5">
                  <c:v>120</c:v>
                </c:pt>
                <c:pt idx="6">
                  <c:v>140</c:v>
                </c:pt>
                <c:pt idx="7">
                  <c:v>160</c:v>
                </c:pt>
                <c:pt idx="8">
                  <c:v>180</c:v>
                </c:pt>
                <c:pt idx="9">
                  <c:v>200</c:v>
                </c:pt>
                <c:pt idx="10">
                  <c:v>220</c:v>
                </c:pt>
                <c:pt idx="11">
                  <c:v>240</c:v>
                </c:pt>
                <c:pt idx="12">
                  <c:v>260</c:v>
                </c:pt>
                <c:pt idx="13">
                  <c:v>280</c:v>
                </c:pt>
                <c:pt idx="14">
                  <c:v>300</c:v>
                </c:pt>
                <c:pt idx="15">
                  <c:v>320</c:v>
                </c:pt>
                <c:pt idx="16">
                  <c:v>340</c:v>
                </c:pt>
                <c:pt idx="17">
                  <c:v>360</c:v>
                </c:pt>
                <c:pt idx="18">
                  <c:v>380</c:v>
                </c:pt>
                <c:pt idx="19">
                  <c:v>400</c:v>
                </c:pt>
                <c:pt idx="20">
                  <c:v>420</c:v>
                </c:pt>
                <c:pt idx="21">
                  <c:v>440</c:v>
                </c:pt>
                <c:pt idx="22">
                  <c:v>460</c:v>
                </c:pt>
                <c:pt idx="23">
                  <c:v>480</c:v>
                </c:pt>
                <c:pt idx="24">
                  <c:v>500</c:v>
                </c:pt>
                <c:pt idx="25">
                  <c:v>520</c:v>
                </c:pt>
                <c:pt idx="26">
                  <c:v>540</c:v>
                </c:pt>
                <c:pt idx="27">
                  <c:v>560</c:v>
                </c:pt>
                <c:pt idx="28">
                  <c:v>580</c:v>
                </c:pt>
                <c:pt idx="29">
                  <c:v>600</c:v>
                </c:pt>
                <c:pt idx="30">
                  <c:v>620</c:v>
                </c:pt>
                <c:pt idx="31">
                  <c:v>640</c:v>
                </c:pt>
                <c:pt idx="32">
                  <c:v>660</c:v>
                </c:pt>
                <c:pt idx="33">
                  <c:v>680</c:v>
                </c:pt>
                <c:pt idx="34">
                  <c:v>700</c:v>
                </c:pt>
                <c:pt idx="35">
                  <c:v>720</c:v>
                </c:pt>
                <c:pt idx="36">
                  <c:v>740</c:v>
                </c:pt>
                <c:pt idx="37">
                  <c:v>760</c:v>
                </c:pt>
                <c:pt idx="38">
                  <c:v>780</c:v>
                </c:pt>
                <c:pt idx="39">
                  <c:v>800</c:v>
                </c:pt>
                <c:pt idx="40">
                  <c:v>820</c:v>
                </c:pt>
                <c:pt idx="41">
                  <c:v>840</c:v>
                </c:pt>
                <c:pt idx="42">
                  <c:v>860</c:v>
                </c:pt>
                <c:pt idx="43">
                  <c:v>880</c:v>
                </c:pt>
                <c:pt idx="44">
                  <c:v>900</c:v>
                </c:pt>
                <c:pt idx="45">
                  <c:v>920</c:v>
                </c:pt>
                <c:pt idx="46">
                  <c:v>940</c:v>
                </c:pt>
                <c:pt idx="47">
                  <c:v>960</c:v>
                </c:pt>
                <c:pt idx="48">
                  <c:v>980</c:v>
                </c:pt>
                <c:pt idx="49">
                  <c:v>1000</c:v>
                </c:pt>
                <c:pt idx="50">
                  <c:v>1020</c:v>
                </c:pt>
                <c:pt idx="51">
                  <c:v>1040</c:v>
                </c:pt>
                <c:pt idx="52">
                  <c:v>1060</c:v>
                </c:pt>
                <c:pt idx="53">
                  <c:v>1080</c:v>
                </c:pt>
                <c:pt idx="54">
                  <c:v>1100</c:v>
                </c:pt>
                <c:pt idx="55">
                  <c:v>1120</c:v>
                </c:pt>
                <c:pt idx="56">
                  <c:v>1140</c:v>
                </c:pt>
                <c:pt idx="57">
                  <c:v>1160</c:v>
                </c:pt>
                <c:pt idx="58">
                  <c:v>1180</c:v>
                </c:pt>
                <c:pt idx="59">
                  <c:v>1200</c:v>
                </c:pt>
                <c:pt idx="60">
                  <c:v>1220</c:v>
                </c:pt>
                <c:pt idx="61">
                  <c:v>1240</c:v>
                </c:pt>
                <c:pt idx="62">
                  <c:v>1260</c:v>
                </c:pt>
                <c:pt idx="63">
                  <c:v>1280</c:v>
                </c:pt>
                <c:pt idx="64">
                  <c:v>1300</c:v>
                </c:pt>
                <c:pt idx="65">
                  <c:v>1320</c:v>
                </c:pt>
                <c:pt idx="66">
                  <c:v>1340</c:v>
                </c:pt>
                <c:pt idx="67">
                  <c:v>1360</c:v>
                </c:pt>
                <c:pt idx="68">
                  <c:v>1380</c:v>
                </c:pt>
                <c:pt idx="69">
                  <c:v>1400</c:v>
                </c:pt>
                <c:pt idx="70">
                  <c:v>1420</c:v>
                </c:pt>
                <c:pt idx="71">
                  <c:v>1440</c:v>
                </c:pt>
                <c:pt idx="72">
                  <c:v>1460</c:v>
                </c:pt>
                <c:pt idx="73">
                  <c:v>1480</c:v>
                </c:pt>
                <c:pt idx="74">
                  <c:v>1500</c:v>
                </c:pt>
                <c:pt idx="75">
                  <c:v>1520</c:v>
                </c:pt>
                <c:pt idx="76">
                  <c:v>1540</c:v>
                </c:pt>
                <c:pt idx="77">
                  <c:v>1560</c:v>
                </c:pt>
                <c:pt idx="78">
                  <c:v>1580</c:v>
                </c:pt>
                <c:pt idx="79">
                  <c:v>1600</c:v>
                </c:pt>
                <c:pt idx="80">
                  <c:v>1620</c:v>
                </c:pt>
                <c:pt idx="81">
                  <c:v>1640</c:v>
                </c:pt>
                <c:pt idx="82">
                  <c:v>1660</c:v>
                </c:pt>
                <c:pt idx="83">
                  <c:v>1680</c:v>
                </c:pt>
                <c:pt idx="84">
                  <c:v>1700</c:v>
                </c:pt>
                <c:pt idx="85">
                  <c:v>1720</c:v>
                </c:pt>
                <c:pt idx="86">
                  <c:v>1740</c:v>
                </c:pt>
                <c:pt idx="87">
                  <c:v>1760</c:v>
                </c:pt>
                <c:pt idx="88">
                  <c:v>1780</c:v>
                </c:pt>
                <c:pt idx="89">
                  <c:v>1800</c:v>
                </c:pt>
                <c:pt idx="90">
                  <c:v>1820</c:v>
                </c:pt>
                <c:pt idx="91">
                  <c:v>1840</c:v>
                </c:pt>
                <c:pt idx="92">
                  <c:v>1860</c:v>
                </c:pt>
                <c:pt idx="93">
                  <c:v>1880</c:v>
                </c:pt>
                <c:pt idx="94">
                  <c:v>1900</c:v>
                </c:pt>
                <c:pt idx="95">
                  <c:v>1920</c:v>
                </c:pt>
                <c:pt idx="96">
                  <c:v>1940</c:v>
                </c:pt>
                <c:pt idx="97">
                  <c:v>1960</c:v>
                </c:pt>
                <c:pt idx="98">
                  <c:v>1980</c:v>
                </c:pt>
                <c:pt idx="99">
                  <c:v>2000</c:v>
                </c:pt>
                <c:pt idx="100">
                  <c:v>2020</c:v>
                </c:pt>
                <c:pt idx="101">
                  <c:v>2040</c:v>
                </c:pt>
                <c:pt idx="102">
                  <c:v>2060</c:v>
                </c:pt>
                <c:pt idx="103">
                  <c:v>2080</c:v>
                </c:pt>
                <c:pt idx="104">
                  <c:v>2100</c:v>
                </c:pt>
                <c:pt idx="105">
                  <c:v>2120</c:v>
                </c:pt>
                <c:pt idx="106">
                  <c:v>2140</c:v>
                </c:pt>
                <c:pt idx="107">
                  <c:v>2160</c:v>
                </c:pt>
                <c:pt idx="108">
                  <c:v>2180</c:v>
                </c:pt>
                <c:pt idx="109">
                  <c:v>2200</c:v>
                </c:pt>
                <c:pt idx="110">
                  <c:v>2220</c:v>
                </c:pt>
                <c:pt idx="111">
                  <c:v>2240</c:v>
                </c:pt>
                <c:pt idx="112">
                  <c:v>2260</c:v>
                </c:pt>
                <c:pt idx="113">
                  <c:v>2280</c:v>
                </c:pt>
                <c:pt idx="114">
                  <c:v>2300</c:v>
                </c:pt>
                <c:pt idx="115">
                  <c:v>2320</c:v>
                </c:pt>
                <c:pt idx="116">
                  <c:v>2340</c:v>
                </c:pt>
                <c:pt idx="117">
                  <c:v>2360</c:v>
                </c:pt>
                <c:pt idx="118">
                  <c:v>2380</c:v>
                </c:pt>
                <c:pt idx="119">
                  <c:v>2400</c:v>
                </c:pt>
                <c:pt idx="120">
                  <c:v>2420</c:v>
                </c:pt>
                <c:pt idx="121">
                  <c:v>2440</c:v>
                </c:pt>
                <c:pt idx="122">
                  <c:v>2460</c:v>
                </c:pt>
                <c:pt idx="123">
                  <c:v>2480</c:v>
                </c:pt>
                <c:pt idx="124">
                  <c:v>2500</c:v>
                </c:pt>
                <c:pt idx="125">
                  <c:v>2520</c:v>
                </c:pt>
                <c:pt idx="126">
                  <c:v>2540</c:v>
                </c:pt>
                <c:pt idx="127">
                  <c:v>2560</c:v>
                </c:pt>
                <c:pt idx="128">
                  <c:v>2580</c:v>
                </c:pt>
                <c:pt idx="129">
                  <c:v>2600</c:v>
                </c:pt>
                <c:pt idx="130">
                  <c:v>2620</c:v>
                </c:pt>
                <c:pt idx="131">
                  <c:v>2640</c:v>
                </c:pt>
                <c:pt idx="132">
                  <c:v>2660</c:v>
                </c:pt>
                <c:pt idx="133">
                  <c:v>2680</c:v>
                </c:pt>
                <c:pt idx="134">
                  <c:v>2700</c:v>
                </c:pt>
                <c:pt idx="135">
                  <c:v>2720</c:v>
                </c:pt>
                <c:pt idx="136">
                  <c:v>2740</c:v>
                </c:pt>
                <c:pt idx="137">
                  <c:v>2760</c:v>
                </c:pt>
                <c:pt idx="138">
                  <c:v>2780</c:v>
                </c:pt>
                <c:pt idx="139">
                  <c:v>2800</c:v>
                </c:pt>
                <c:pt idx="140">
                  <c:v>2820</c:v>
                </c:pt>
                <c:pt idx="141">
                  <c:v>2840</c:v>
                </c:pt>
                <c:pt idx="142">
                  <c:v>2860</c:v>
                </c:pt>
                <c:pt idx="143">
                  <c:v>2880</c:v>
                </c:pt>
                <c:pt idx="144">
                  <c:v>2900</c:v>
                </c:pt>
                <c:pt idx="145">
                  <c:v>2920</c:v>
                </c:pt>
                <c:pt idx="146">
                  <c:v>2940</c:v>
                </c:pt>
                <c:pt idx="147">
                  <c:v>2960</c:v>
                </c:pt>
                <c:pt idx="148">
                  <c:v>2980</c:v>
                </c:pt>
                <c:pt idx="149">
                  <c:v>3000</c:v>
                </c:pt>
                <c:pt idx="150">
                  <c:v>3020</c:v>
                </c:pt>
                <c:pt idx="151">
                  <c:v>3040</c:v>
                </c:pt>
                <c:pt idx="152">
                  <c:v>3060</c:v>
                </c:pt>
                <c:pt idx="153">
                  <c:v>3080</c:v>
                </c:pt>
                <c:pt idx="154">
                  <c:v>3100</c:v>
                </c:pt>
                <c:pt idx="155">
                  <c:v>3120</c:v>
                </c:pt>
                <c:pt idx="156">
                  <c:v>3140</c:v>
                </c:pt>
                <c:pt idx="157">
                  <c:v>3160</c:v>
                </c:pt>
                <c:pt idx="158">
                  <c:v>3180</c:v>
                </c:pt>
                <c:pt idx="159">
                  <c:v>3200</c:v>
                </c:pt>
                <c:pt idx="160">
                  <c:v>3220</c:v>
                </c:pt>
                <c:pt idx="161">
                  <c:v>3240</c:v>
                </c:pt>
                <c:pt idx="162">
                  <c:v>3260</c:v>
                </c:pt>
                <c:pt idx="163">
                  <c:v>3280</c:v>
                </c:pt>
                <c:pt idx="164">
                  <c:v>3300</c:v>
                </c:pt>
                <c:pt idx="165">
                  <c:v>3320</c:v>
                </c:pt>
                <c:pt idx="166">
                  <c:v>3340</c:v>
                </c:pt>
                <c:pt idx="167">
                  <c:v>3360</c:v>
                </c:pt>
                <c:pt idx="168">
                  <c:v>3380</c:v>
                </c:pt>
                <c:pt idx="169">
                  <c:v>3400</c:v>
                </c:pt>
                <c:pt idx="170">
                  <c:v>3420</c:v>
                </c:pt>
                <c:pt idx="171">
                  <c:v>3440</c:v>
                </c:pt>
                <c:pt idx="172">
                  <c:v>3460</c:v>
                </c:pt>
                <c:pt idx="173">
                  <c:v>3480</c:v>
                </c:pt>
                <c:pt idx="174">
                  <c:v>3500</c:v>
                </c:pt>
                <c:pt idx="175">
                  <c:v>3520</c:v>
                </c:pt>
                <c:pt idx="176">
                  <c:v>3540</c:v>
                </c:pt>
                <c:pt idx="177">
                  <c:v>3560</c:v>
                </c:pt>
                <c:pt idx="178">
                  <c:v>3580</c:v>
                </c:pt>
                <c:pt idx="179">
                  <c:v>3600</c:v>
                </c:pt>
                <c:pt idx="180">
                  <c:v>3620</c:v>
                </c:pt>
                <c:pt idx="181">
                  <c:v>3640</c:v>
                </c:pt>
                <c:pt idx="182">
                  <c:v>3660</c:v>
                </c:pt>
                <c:pt idx="183">
                  <c:v>3680</c:v>
                </c:pt>
                <c:pt idx="184">
                  <c:v>3700</c:v>
                </c:pt>
                <c:pt idx="185">
                  <c:v>3720</c:v>
                </c:pt>
                <c:pt idx="186">
                  <c:v>3740</c:v>
                </c:pt>
                <c:pt idx="187">
                  <c:v>3760</c:v>
                </c:pt>
                <c:pt idx="188">
                  <c:v>3780</c:v>
                </c:pt>
                <c:pt idx="189">
                  <c:v>3800</c:v>
                </c:pt>
                <c:pt idx="190">
                  <c:v>3820</c:v>
                </c:pt>
                <c:pt idx="191">
                  <c:v>3840</c:v>
                </c:pt>
                <c:pt idx="192">
                  <c:v>3860</c:v>
                </c:pt>
                <c:pt idx="193">
                  <c:v>3880</c:v>
                </c:pt>
                <c:pt idx="194">
                  <c:v>3900</c:v>
                </c:pt>
                <c:pt idx="195">
                  <c:v>3920</c:v>
                </c:pt>
                <c:pt idx="196">
                  <c:v>3940</c:v>
                </c:pt>
                <c:pt idx="197">
                  <c:v>3960</c:v>
                </c:pt>
                <c:pt idx="198">
                  <c:v>3980</c:v>
                </c:pt>
                <c:pt idx="199">
                  <c:v>4000</c:v>
                </c:pt>
                <c:pt idx="200">
                  <c:v>4020</c:v>
                </c:pt>
                <c:pt idx="201">
                  <c:v>4040</c:v>
                </c:pt>
                <c:pt idx="202">
                  <c:v>4060</c:v>
                </c:pt>
                <c:pt idx="203">
                  <c:v>4080</c:v>
                </c:pt>
                <c:pt idx="204">
                  <c:v>4100</c:v>
                </c:pt>
                <c:pt idx="205">
                  <c:v>4120</c:v>
                </c:pt>
                <c:pt idx="206">
                  <c:v>4140</c:v>
                </c:pt>
                <c:pt idx="207">
                  <c:v>4160</c:v>
                </c:pt>
                <c:pt idx="208">
                  <c:v>4180</c:v>
                </c:pt>
                <c:pt idx="209">
                  <c:v>4200</c:v>
                </c:pt>
                <c:pt idx="210">
                  <c:v>4220</c:v>
                </c:pt>
                <c:pt idx="211">
                  <c:v>4240</c:v>
                </c:pt>
                <c:pt idx="212">
                  <c:v>4260</c:v>
                </c:pt>
                <c:pt idx="213">
                  <c:v>4280</c:v>
                </c:pt>
                <c:pt idx="214">
                  <c:v>4300</c:v>
                </c:pt>
                <c:pt idx="215">
                  <c:v>4320</c:v>
                </c:pt>
                <c:pt idx="216">
                  <c:v>4340</c:v>
                </c:pt>
                <c:pt idx="217">
                  <c:v>4360</c:v>
                </c:pt>
                <c:pt idx="218">
                  <c:v>4380</c:v>
                </c:pt>
                <c:pt idx="219">
                  <c:v>4400</c:v>
                </c:pt>
                <c:pt idx="220">
                  <c:v>4420</c:v>
                </c:pt>
                <c:pt idx="221">
                  <c:v>4440</c:v>
                </c:pt>
                <c:pt idx="222">
                  <c:v>4460</c:v>
                </c:pt>
                <c:pt idx="223">
                  <c:v>4480</c:v>
                </c:pt>
                <c:pt idx="224">
                  <c:v>4500</c:v>
                </c:pt>
                <c:pt idx="225">
                  <c:v>4520</c:v>
                </c:pt>
                <c:pt idx="226">
                  <c:v>4540</c:v>
                </c:pt>
                <c:pt idx="227">
                  <c:v>4560</c:v>
                </c:pt>
                <c:pt idx="228">
                  <c:v>4580</c:v>
                </c:pt>
                <c:pt idx="229">
                  <c:v>4600</c:v>
                </c:pt>
                <c:pt idx="230">
                  <c:v>4620</c:v>
                </c:pt>
                <c:pt idx="231">
                  <c:v>4640</c:v>
                </c:pt>
                <c:pt idx="232">
                  <c:v>4660</c:v>
                </c:pt>
                <c:pt idx="233">
                  <c:v>4680</c:v>
                </c:pt>
                <c:pt idx="234">
                  <c:v>4700</c:v>
                </c:pt>
                <c:pt idx="235">
                  <c:v>4720</c:v>
                </c:pt>
                <c:pt idx="236">
                  <c:v>4740</c:v>
                </c:pt>
                <c:pt idx="237">
                  <c:v>4760</c:v>
                </c:pt>
                <c:pt idx="238">
                  <c:v>4780</c:v>
                </c:pt>
                <c:pt idx="239">
                  <c:v>4800</c:v>
                </c:pt>
                <c:pt idx="240">
                  <c:v>4820</c:v>
                </c:pt>
                <c:pt idx="241">
                  <c:v>4840</c:v>
                </c:pt>
                <c:pt idx="242">
                  <c:v>4860</c:v>
                </c:pt>
                <c:pt idx="243">
                  <c:v>4880</c:v>
                </c:pt>
                <c:pt idx="244">
                  <c:v>4900</c:v>
                </c:pt>
                <c:pt idx="245">
                  <c:v>4920</c:v>
                </c:pt>
                <c:pt idx="246">
                  <c:v>4940</c:v>
                </c:pt>
                <c:pt idx="247">
                  <c:v>4960</c:v>
                </c:pt>
                <c:pt idx="248">
                  <c:v>4980</c:v>
                </c:pt>
                <c:pt idx="249">
                  <c:v>5000</c:v>
                </c:pt>
              </c:numCache>
            </c:numRef>
          </c:xVal>
          <c:yVal>
            <c:numRef>
              <c:f>Sheet1!$C$18:$C$267</c:f>
              <c:numCache>
                <c:formatCode>0.00</c:formatCode>
                <c:ptCount val="250"/>
                <c:pt idx="0">
                  <c:v>22516.38097662876</c:v>
                </c:pt>
                <c:pt idx="1">
                  <c:v>13462.767061802995</c:v>
                </c:pt>
                <c:pt idx="2">
                  <c:v>9964.9383752809281</c:v>
                </c:pt>
                <c:pt idx="3">
                  <c:v>8049.5216859447828</c:v>
                </c:pt>
                <c:pt idx="4">
                  <c:v>6821.2323819389885</c:v>
                </c:pt>
                <c:pt idx="5">
                  <c:v>5958.1352914075205</c:v>
                </c:pt>
                <c:pt idx="6">
                  <c:v>5314.1748854719826</c:v>
                </c:pt>
                <c:pt idx="7">
                  <c:v>4812.8886933157446</c:v>
                </c:pt>
                <c:pt idx="8">
                  <c:v>4410.1224315850968</c:v>
                </c:pt>
                <c:pt idx="9">
                  <c:v>4078.4823603665009</c:v>
                </c:pt>
                <c:pt idx="10">
                  <c:v>3800.0141686012594</c:v>
                </c:pt>
                <c:pt idx="11">
                  <c:v>3562.4280666677951</c:v>
                </c:pt>
                <c:pt idx="12">
                  <c:v>3357.0098913704273</c:v>
                </c:pt>
                <c:pt idx="13">
                  <c:v>3177.3977657889427</c:v>
                </c:pt>
                <c:pt idx="14">
                  <c:v>3018.8315076053555</c:v>
                </c:pt>
                <c:pt idx="15">
                  <c:v>2877.6737895734709</c:v>
                </c:pt>
                <c:pt idx="16">
                  <c:v>2751.0943732676933</c:v>
                </c:pt>
                <c:pt idx="17">
                  <c:v>2636.8558549479585</c:v>
                </c:pt>
                <c:pt idx="18">
                  <c:v>2533.1646355574526</c:v>
                </c:pt>
                <c:pt idx="19">
                  <c:v>2438.5649736642367</c:v>
                </c:pt>
                <c:pt idx="20">
                  <c:v>2351.8621977554826</c:v>
                </c:pt>
                <c:pt idx="21">
                  <c:v>2272.0660854215771</c:v>
                </c:pt>
                <c:pt idx="22">
                  <c:v>2198.3484623164068</c:v>
                </c:pt>
                <c:pt idx="23">
                  <c:v>2130.0110033561218</c:v>
                </c:pt>
                <c:pt idx="24">
                  <c:v>2066.4604696780007</c:v>
                </c:pt>
                <c:pt idx="25">
                  <c:v>2007.1894430370116</c:v>
                </c:pt>
                <c:pt idx="26">
                  <c:v>1951.761177953269</c:v>
                </c:pt>
                <c:pt idx="27">
                  <c:v>1899.7975752813225</c:v>
                </c:pt>
                <c:pt idx="28">
                  <c:v>1850.9695481162837</c:v>
                </c:pt>
                <c:pt idx="29">
                  <c:v>1804.9892399629985</c:v>
                </c:pt>
                <c:pt idx="30">
                  <c:v>1761.6036905678475</c:v>
                </c:pt>
                <c:pt idx="31">
                  <c:v>1720.5896431178621</c:v>
                </c:pt>
                <c:pt idx="32">
                  <c:v>1681.7492586668568</c:v>
                </c:pt>
                <c:pt idx="33">
                  <c:v>1644.906557176457</c:v>
                </c:pt>
                <c:pt idx="34">
                  <c:v>1609.904444666035</c:v>
                </c:pt>
                <c:pt idx="35">
                  <c:v>1576.6022162959005</c:v>
                </c:pt>
                <c:pt idx="36">
                  <c:v>1544.8734483457592</c:v>
                </c:pt>
                <c:pt idx="37">
                  <c:v>1514.6042098463888</c:v>
                </c:pt>
                <c:pt idx="38">
                  <c:v>1485.6915384153999</c:v>
                </c:pt>
                <c:pt idx="39">
                  <c:v>1458.042135616271</c:v>
                </c:pt>
                <c:pt idx="40">
                  <c:v>1431.5712456246067</c:v>
                </c:pt>
                <c:pt idx="41">
                  <c:v>1406.2016876827049</c:v>
                </c:pt>
                <c:pt idx="42">
                  <c:v>1381.8630181549536</c:v>
                </c:pt>
                <c:pt idx="43">
                  <c:v>1358.4908022653769</c:v>
                </c:pt>
                <c:pt idx="44">
                  <c:v>1336.0259790358125</c:v>
                </c:pt>
                <c:pt idx="45">
                  <c:v>1314.4143057251551</c:v>
                </c:pt>
                <c:pt idx="46">
                  <c:v>1293.6058703331692</c:v>
                </c:pt>
                <c:pt idx="47">
                  <c:v>1273.554662582113</c:v>
                </c:pt>
                <c:pt idx="48">
                  <c:v>1254.2181953082859</c:v>
                </c:pt>
                <c:pt idx="49">
                  <c:v>1235.5571694481202</c:v>
                </c:pt>
                <c:pt idx="50">
                  <c:v>1217.5351768408063</c:v>
                </c:pt>
                <c:pt idx="51">
                  <c:v>1200.1184359318504</c:v>
                </c:pt>
                <c:pt idx="52">
                  <c:v>1183.2755561818533</c:v>
                </c:pt>
                <c:pt idx="53">
                  <c:v>1166.9773275878033</c:v>
                </c:pt>
                <c:pt idx="54">
                  <c:v>1151.196532231125</c:v>
                </c:pt>
                <c:pt idx="55">
                  <c:v>1135.9077751943421</c:v>
                </c:pt>
                <c:pt idx="56">
                  <c:v>1121.0873325501193</c:v>
                </c:pt>
                <c:pt idx="57">
                  <c:v>1106.7130144336045</c:v>
                </c:pt>
                <c:pt idx="58">
                  <c:v>1092.764041470647</c:v>
                </c:pt>
                <c:pt idx="59">
                  <c:v>1079.2209330578219</c:v>
                </c:pt>
                <c:pt idx="60">
                  <c:v>1066.0654061814926</c:v>
                </c:pt>
                <c:pt idx="61">
                  <c:v>1053.280283627457</c:v>
                </c:pt>
                <c:pt idx="62">
                  <c:v>1040.8494105741092</c:v>
                </c:pt>
                <c:pt idx="63">
                  <c:v>1028.757578684153</c:v>
                </c:pt>
                <c:pt idx="64">
                  <c:v>1016.9904569155132</c:v>
                </c:pt>
                <c:pt idx="65">
                  <c:v>1005.534528363699</c:v>
                </c:pt>
                <c:pt idx="66">
                  <c:v>994.37703252749589</c:v>
                </c:pt>
                <c:pt idx="67">
                  <c:v>983.50591245923169</c:v>
                </c:pt>
                <c:pt idx="68">
                  <c:v>972.90976632144782</c:v>
                </c:pt>
                <c:pt idx="69">
                  <c:v>962.57780292475854</c:v>
                </c:pt>
                <c:pt idx="70">
                  <c:v>952.49980086816515</c:v>
                </c:pt>
                <c:pt idx="71">
                  <c:v>942.66607094387518</c:v>
                </c:pt>
                <c:pt idx="72">
                  <c:v>933.0674215045824</c:v>
                </c:pt>
                <c:pt idx="73">
                  <c:v>923.69512652282799</c:v>
                </c:pt>
                <c:pt idx="74">
                  <c:v>914.54089610001313</c:v>
                </c:pt>
                <c:pt idx="75">
                  <c:v>905.59684920738539</c:v>
                </c:pt>
                <c:pt idx="76">
                  <c:v>896.85548846322729</c:v>
                </c:pt>
                <c:pt idx="77">
                  <c:v>888.30967676995544</c:v>
                </c:pt>
                <c:pt idx="78">
                  <c:v>879.95261565213559</c:v>
                </c:pt>
                <c:pt idx="79">
                  <c:v>871.77782515183765</c:v>
                </c:pt>
                <c:pt idx="80">
                  <c:v>863.77912515149046</c:v>
                </c:pt>
                <c:pt idx="81">
                  <c:v>855.95061800668009</c:v>
                </c:pt>
                <c:pt idx="82">
                  <c:v>848.28667238232504</c:v>
                </c:pt>
                <c:pt idx="83">
                  <c:v>840.78190819548752</c:v>
                </c:pt>
                <c:pt idx="84">
                  <c:v>833.43118257690082</c:v>
                </c:pt>
                <c:pt idx="85">
                  <c:v>826.22957677124896</c:v>
                </c:pt>
                <c:pt idx="86">
                  <c:v>819.17238390331954</c:v>
                </c:pt>
                <c:pt idx="87">
                  <c:v>812.25509754360849</c:v>
                </c:pt>
                <c:pt idx="88">
                  <c:v>805.47340101271379</c:v>
                </c:pt>
                <c:pt idx="89">
                  <c:v>798.82315736911323</c:v>
                </c:pt>
                <c:pt idx="90">
                  <c:v>792.30040002959595</c:v>
                </c:pt>
                <c:pt idx="91">
                  <c:v>785.90132397594357</c:v>
                </c:pt>
                <c:pt idx="92">
                  <c:v>779.62227750528871</c:v>
                </c:pt>
                <c:pt idx="93">
                  <c:v>773.45975448510569</c:v>
                </c:pt>
                <c:pt idx="94">
                  <c:v>767.41038707696907</c:v>
                </c:pt>
                <c:pt idx="95">
                  <c:v>761.47093889611392</c:v>
                </c:pt>
                <c:pt idx="96">
                  <c:v>755.63829857646977</c:v>
                </c:pt>
                <c:pt idx="97">
                  <c:v>749.90947371323568</c:v>
                </c:pt>
                <c:pt idx="98">
                  <c:v>744.28158515724158</c:v>
                </c:pt>
                <c:pt idx="99">
                  <c:v>738.75186163736714</c:v>
                </c:pt>
                <c:pt idx="100">
                  <c:v>733.31763468907013</c:v>
                </c:pt>
                <c:pt idx="101">
                  <c:v>727.97633386877783</c:v>
                </c:pt>
                <c:pt idx="102">
                  <c:v>722.72548223540468</c:v>
                </c:pt>
                <c:pt idx="103">
                  <c:v>717.5626920816527</c:v>
                </c:pt>
                <c:pt idx="104">
                  <c:v>712.48566089903943</c:v>
                </c:pt>
                <c:pt idx="105">
                  <c:v>707.49216756176952</c:v>
                </c:pt>
                <c:pt idx="106">
                  <c:v>702.58006871564658</c:v>
                </c:pt>
                <c:pt idx="107">
                  <c:v>697.7472953591963</c:v>
                </c:pt>
                <c:pt idx="108">
                  <c:v>692.99184960512196</c:v>
                </c:pt>
                <c:pt idx="109">
                  <c:v>688.31180161100087</c:v>
                </c:pt>
                <c:pt idx="110">
                  <c:v>683.70528666894836</c:v>
                </c:pt>
                <c:pt idx="111">
                  <c:v>679.17050244465872</c:v>
                </c:pt>
                <c:pt idx="112">
                  <c:v>674.70570635690626</c:v>
                </c:pt>
                <c:pt idx="113">
                  <c:v>670.30921308918539</c:v>
                </c:pt>
                <c:pt idx="114">
                  <c:v>665.97939222574121</c:v>
                </c:pt>
                <c:pt idx="115">
                  <c:v>661.71466600474173</c:v>
                </c:pt>
                <c:pt idx="116">
                  <c:v>657.51350718184608</c:v>
                </c:pt>
                <c:pt idx="117">
                  <c:v>653.37443699784262</c:v>
                </c:pt>
                <c:pt idx="118">
                  <c:v>649.29602324446853</c:v>
                </c:pt>
                <c:pt idx="119">
                  <c:v>645.27687842287185</c:v>
                </c:pt>
                <c:pt idx="120">
                  <c:v>641.31565798956228</c:v>
                </c:pt>
                <c:pt idx="121">
                  <c:v>637.41105868500426</c:v>
                </c:pt>
                <c:pt idx="122">
                  <c:v>633.56181694031886</c:v>
                </c:pt>
                <c:pt idx="123">
                  <c:v>629.76670735784251</c:v>
                </c:pt>
                <c:pt idx="124">
                  <c:v>626.02454126155544</c:v>
                </c:pt>
                <c:pt idx="125">
                  <c:v>622.33416531363991</c:v>
                </c:pt>
                <c:pt idx="126">
                  <c:v>618.69446019365023</c:v>
                </c:pt>
                <c:pt idx="127">
                  <c:v>615.10433933699073</c:v>
                </c:pt>
                <c:pt idx="128">
                  <c:v>611.56274772961081</c:v>
                </c:pt>
                <c:pt idx="129">
                  <c:v>608.06866075598339</c:v>
                </c:pt>
                <c:pt idx="130">
                  <c:v>604.62108309763403</c:v>
                </c:pt>
                <c:pt idx="131">
                  <c:v>601.21904767962724</c:v>
                </c:pt>
                <c:pt idx="132">
                  <c:v>597.86161466258579</c:v>
                </c:pt>
                <c:pt idx="133">
                  <c:v>594.54787047793764</c:v>
                </c:pt>
                <c:pt idx="134">
                  <c:v>591.27692690424431</c:v>
                </c:pt>
                <c:pt idx="135">
                  <c:v>588.0479201825575</c:v>
                </c:pt>
                <c:pt idx="136">
                  <c:v>584.86001016889543</c:v>
                </c:pt>
                <c:pt idx="137">
                  <c:v>581.71237952201</c:v>
                </c:pt>
                <c:pt idx="138">
                  <c:v>578.60423292474297</c:v>
                </c:pt>
                <c:pt idx="139">
                  <c:v>575.53479633734639</c:v>
                </c:pt>
                <c:pt idx="140">
                  <c:v>572.50331628123513</c:v>
                </c:pt>
                <c:pt idx="141">
                  <c:v>569.50905915173348</c:v>
                </c:pt>
                <c:pt idx="142">
                  <c:v>566.5513105584422</c:v>
                </c:pt>
                <c:pt idx="143">
                  <c:v>563.6293746919257</c:v>
                </c:pt>
                <c:pt idx="144">
                  <c:v>560.74257371551028</c:v>
                </c:pt>
                <c:pt idx="145">
                  <c:v>557.89024718101598</c:v>
                </c:pt>
                <c:pt idx="146">
                  <c:v>555.07175146733528</c:v>
                </c:pt>
                <c:pt idx="147">
                  <c:v>552.28645924081229</c:v>
                </c:pt>
                <c:pt idx="148">
                  <c:v>549.53375893642988</c:v>
                </c:pt>
                <c:pt idx="149">
                  <c:v>546.81305425888615</c:v>
                </c:pt>
                <c:pt idx="150">
                  <c:v>544.12376370264303</c:v>
                </c:pt>
                <c:pt idx="151">
                  <c:v>541.46532009013697</c:v>
                </c:pt>
                <c:pt idx="152">
                  <c:v>538.83717012732609</c:v>
                </c:pt>
                <c:pt idx="153">
                  <c:v>536.23877397582396</c:v>
                </c:pt>
                <c:pt idx="154">
                  <c:v>533.66960484090077</c:v>
                </c:pt>
                <c:pt idx="155">
                  <c:v>531.12914857465591</c:v>
                </c:pt>
                <c:pt idx="156">
                  <c:v>528.61690329372414</c:v>
                </c:pt>
                <c:pt idx="157">
                  <c:v>526.1323790108778</c:v>
                </c:pt>
                <c:pt idx="158">
                  <c:v>523.67509727994832</c:v>
                </c:pt>
                <c:pt idx="159">
                  <c:v>521.24459085350065</c:v>
                </c:pt>
                <c:pt idx="160">
                  <c:v>518.84040335272982</c:v>
                </c:pt>
                <c:pt idx="161">
                  <c:v>516.46208894905635</c:v>
                </c:pt>
                <c:pt idx="162">
                  <c:v>514.10921205696138</c:v>
                </c:pt>
                <c:pt idx="163">
                  <c:v>511.78134703757252</c:v>
                </c:pt>
                <c:pt idx="164">
                  <c:v>509.47807791258248</c:v>
                </c:pt>
                <c:pt idx="165">
                  <c:v>507.19899808806332</c:v>
                </c:pt>
                <c:pt idx="166">
                  <c:v>504.94371008779029</c:v>
                </c:pt>
                <c:pt idx="167">
                  <c:v>502.71182529568489</c:v>
                </c:pt>
                <c:pt idx="168">
                  <c:v>500.5029637070121</c:v>
                </c:pt>
                <c:pt idx="169">
                  <c:v>498.31675368799728</c:v>
                </c:pt>
                <c:pt idx="170">
                  <c:v>496.15283174350799</c:v>
                </c:pt>
                <c:pt idx="171">
                  <c:v>494.01084229250864</c:v>
                </c:pt>
                <c:pt idx="172">
                  <c:v>491.8904374509695</c:v>
                </c:pt>
                <c:pt idx="173">
                  <c:v>489.79127682194081</c:v>
                </c:pt>
                <c:pt idx="174">
                  <c:v>487.71302729252648</c:v>
                </c:pt>
                <c:pt idx="175">
                  <c:v>485.65536283748395</c:v>
                </c:pt>
                <c:pt idx="176">
                  <c:v>483.61796432920022</c:v>
                </c:pt>
                <c:pt idx="177">
                  <c:v>481.60051935379892</c:v>
                </c:pt>
                <c:pt idx="178">
                  <c:v>479.60272203315697</c:v>
                </c:pt>
                <c:pt idx="179">
                  <c:v>477.62427285259776</c:v>
                </c:pt>
                <c:pt idx="180">
                  <c:v>475.66487849405718</c:v>
                </c:pt>
                <c:pt idx="181">
                  <c:v>473.72425167451672</c:v>
                </c:pt>
                <c:pt idx="182">
                  <c:v>471.80211098950605</c:v>
                </c:pt>
                <c:pt idx="183">
                  <c:v>469.89818076149942</c:v>
                </c:pt>
                <c:pt idx="184">
                  <c:v>468.01219089301532</c:v>
                </c:pt>
                <c:pt idx="185">
                  <c:v>466.1438767242563</c:v>
                </c:pt>
                <c:pt idx="186">
                  <c:v>464.29297889512276</c:v>
                </c:pt>
                <c:pt idx="187">
                  <c:v>462.45924321144452</c:v>
                </c:pt>
                <c:pt idx="188">
                  <c:v>460.64242051528032</c:v>
                </c:pt>
                <c:pt idx="189">
                  <c:v>458.84226655913386</c:v>
                </c:pt>
                <c:pt idx="190">
                  <c:v>457.05854188396461</c:v>
                </c:pt>
                <c:pt idx="191">
                  <c:v>455.29101170083766</c:v>
                </c:pt>
                <c:pt idx="192">
                  <c:v>453.53944577610537</c:v>
                </c:pt>
                <c:pt idx="193">
                  <c:v>451.80361831998556</c:v>
                </c:pt>
                <c:pt idx="194">
                  <c:v>450.08330787842357</c:v>
                </c:pt>
                <c:pt idx="195">
                  <c:v>448.37829722812592</c:v>
                </c:pt>
                <c:pt idx="196">
                  <c:v>446.68837327465292</c:v>
                </c:pt>
                <c:pt idx="197">
                  <c:v>445.01332695347202</c:v>
                </c:pt>
                <c:pt idx="198">
                  <c:v>443.35295313386348</c:v>
                </c:pt>
                <c:pt idx="199">
                  <c:v>441.70705052558998</c:v>
                </c:pt>
                <c:pt idx="200">
                  <c:v>440.07542158823492</c:v>
                </c:pt>
                <c:pt idx="201">
                  <c:v>438.4578724431156</c:v>
                </c:pt>
                <c:pt idx="202">
                  <c:v>436.85421278769411</c:v>
                </c:pt>
                <c:pt idx="203">
                  <c:v>435.26425581239477</c:v>
                </c:pt>
                <c:pt idx="204">
                  <c:v>433.68781811975543</c:v>
                </c:pt>
                <c:pt idx="205">
                  <c:v>432.12471964583392</c:v>
                </c:pt>
                <c:pt idx="206">
                  <c:v>430.57478358379444</c:v>
                </c:pt>
                <c:pt idx="207">
                  <c:v>429.03783630960527</c:v>
                </c:pt>
                <c:pt idx="208">
                  <c:v>427.5137073097805</c:v>
                </c:pt>
                <c:pt idx="209">
                  <c:v>426.00222911109557</c:v>
                </c:pt>
                <c:pt idx="210">
                  <c:v>424.50323721222179</c:v>
                </c:pt>
                <c:pt idx="211">
                  <c:v>423.01657001720747</c:v>
                </c:pt>
                <c:pt idx="212">
                  <c:v>421.54206877075762</c:v>
                </c:pt>
                <c:pt idx="213">
                  <c:v>420.07957749524951</c:v>
                </c:pt>
                <c:pt idx="214">
                  <c:v>418.62894292943412</c:v>
                </c:pt>
                <c:pt idx="215">
                  <c:v>417.19001446876229</c:v>
                </c:pt>
                <c:pt idx="216">
                  <c:v>415.76264410729681</c:v>
                </c:pt>
                <c:pt idx="217">
                  <c:v>414.34668638115403</c:v>
                </c:pt>
                <c:pt idx="218">
                  <c:v>412.9419983134236</c:v>
                </c:pt>
                <c:pt idx="219">
                  <c:v>411.54843936053749</c:v>
                </c:pt>
                <c:pt idx="220">
                  <c:v>410.16587136002278</c:v>
                </c:pt>
                <c:pt idx="221">
                  <c:v>408.79415847961178</c:v>
                </c:pt>
                <c:pt idx="222">
                  <c:v>407.43316716766384</c:v>
                </c:pt>
                <c:pt idx="223">
                  <c:v>406.08276610485501</c:v>
                </c:pt>
                <c:pt idx="224">
                  <c:v>404.74282615710587</c:v>
                </c:pt>
                <c:pt idx="225">
                  <c:v>403.41322032970305</c:v>
                </c:pt>
                <c:pt idx="226">
                  <c:v>402.09382372258165</c:v>
                </c:pt>
                <c:pt idx="227">
                  <c:v>400.78451348673627</c:v>
                </c:pt>
                <c:pt idx="228">
                  <c:v>399.48516878172586</c:v>
                </c:pt>
                <c:pt idx="229">
                  <c:v>398.19567073423622</c:v>
                </c:pt>
                <c:pt idx="230">
                  <c:v>396.9159023976793</c:v>
                </c:pt>
                <c:pt idx="231">
                  <c:v>395.64574871278558</c:v>
                </c:pt>
                <c:pt idx="232">
                  <c:v>394.38509646917771</c:v>
                </c:pt>
                <c:pt idx="233">
                  <c:v>393.1338342678759</c:v>
                </c:pt>
                <c:pt idx="234">
                  <c:v>391.89185248473024</c:v>
                </c:pt>
                <c:pt idx="235">
                  <c:v>390.659043234737</c:v>
                </c:pt>
                <c:pt idx="236">
                  <c:v>389.4353003372247</c:v>
                </c:pt>
                <c:pt idx="237">
                  <c:v>388.22051928187267</c:v>
                </c:pt>
                <c:pt idx="238">
                  <c:v>387.01459719555811</c:v>
                </c:pt>
                <c:pt idx="239">
                  <c:v>385.81743280998512</c:v>
                </c:pt>
                <c:pt idx="240">
                  <c:v>384.6289264300932</c:v>
                </c:pt>
                <c:pt idx="241">
                  <c:v>383.44897990321238</c:v>
                </c:pt>
                <c:pt idx="242">
                  <c:v>382.27749658894862</c:v>
                </c:pt>
                <c:pt idx="243">
                  <c:v>381.11438132977776</c:v>
                </c:pt>
                <c:pt idx="244">
                  <c:v>379.95954042232984</c:v>
                </c:pt>
                <c:pt idx="245">
                  <c:v>378.81288158934206</c:v>
                </c:pt>
                <c:pt idx="246">
                  <c:v>377.6743139522664</c:v>
                </c:pt>
                <c:pt idx="247">
                  <c:v>376.54374800451177</c:v>
                </c:pt>
                <c:pt idx="248">
                  <c:v>375.42109558530103</c:v>
                </c:pt>
                <c:pt idx="249">
                  <c:v>374.30626985412948</c:v>
                </c:pt>
              </c:numCache>
            </c:numRef>
          </c:yVal>
          <c:smooth val="1"/>
        </c:ser>
        <c:ser>
          <c:idx val="1"/>
          <c:order val="1"/>
          <c:tx>
            <c:v>Experimental Approximation</c:v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Sheet1!$B$18:$B$267</c:f>
              <c:numCache>
                <c:formatCode>General</c:formatCode>
                <c:ptCount val="250"/>
                <c:pt idx="0">
                  <c:v>20</c:v>
                </c:pt>
                <c:pt idx="1">
                  <c:v>40</c:v>
                </c:pt>
                <c:pt idx="2">
                  <c:v>60</c:v>
                </c:pt>
                <c:pt idx="3">
                  <c:v>80</c:v>
                </c:pt>
                <c:pt idx="4">
                  <c:v>100</c:v>
                </c:pt>
                <c:pt idx="5">
                  <c:v>120</c:v>
                </c:pt>
                <c:pt idx="6">
                  <c:v>140</c:v>
                </c:pt>
                <c:pt idx="7">
                  <c:v>160</c:v>
                </c:pt>
                <c:pt idx="8">
                  <c:v>180</c:v>
                </c:pt>
                <c:pt idx="9">
                  <c:v>200</c:v>
                </c:pt>
                <c:pt idx="10">
                  <c:v>220</c:v>
                </c:pt>
                <c:pt idx="11">
                  <c:v>240</c:v>
                </c:pt>
                <c:pt idx="12">
                  <c:v>260</c:v>
                </c:pt>
                <c:pt idx="13">
                  <c:v>280</c:v>
                </c:pt>
                <c:pt idx="14">
                  <c:v>300</c:v>
                </c:pt>
                <c:pt idx="15">
                  <c:v>320</c:v>
                </c:pt>
                <c:pt idx="16">
                  <c:v>340</c:v>
                </c:pt>
                <c:pt idx="17">
                  <c:v>360</c:v>
                </c:pt>
                <c:pt idx="18">
                  <c:v>380</c:v>
                </c:pt>
                <c:pt idx="19">
                  <c:v>400</c:v>
                </c:pt>
                <c:pt idx="20">
                  <c:v>420</c:v>
                </c:pt>
                <c:pt idx="21">
                  <c:v>440</c:v>
                </c:pt>
                <c:pt idx="22">
                  <c:v>460</c:v>
                </c:pt>
                <c:pt idx="23">
                  <c:v>480</c:v>
                </c:pt>
                <c:pt idx="24">
                  <c:v>500</c:v>
                </c:pt>
                <c:pt idx="25">
                  <c:v>520</c:v>
                </c:pt>
                <c:pt idx="26">
                  <c:v>540</c:v>
                </c:pt>
                <c:pt idx="27">
                  <c:v>560</c:v>
                </c:pt>
                <c:pt idx="28">
                  <c:v>580</c:v>
                </c:pt>
                <c:pt idx="29">
                  <c:v>600</c:v>
                </c:pt>
                <c:pt idx="30">
                  <c:v>620</c:v>
                </c:pt>
                <c:pt idx="31">
                  <c:v>640</c:v>
                </c:pt>
                <c:pt idx="32">
                  <c:v>660</c:v>
                </c:pt>
                <c:pt idx="33">
                  <c:v>680</c:v>
                </c:pt>
                <c:pt idx="34">
                  <c:v>700</c:v>
                </c:pt>
                <c:pt idx="35">
                  <c:v>720</c:v>
                </c:pt>
                <c:pt idx="36">
                  <c:v>740</c:v>
                </c:pt>
                <c:pt idx="37">
                  <c:v>760</c:v>
                </c:pt>
                <c:pt idx="38">
                  <c:v>780</c:v>
                </c:pt>
                <c:pt idx="39">
                  <c:v>800</c:v>
                </c:pt>
                <c:pt idx="40">
                  <c:v>820</c:v>
                </c:pt>
                <c:pt idx="41">
                  <c:v>840</c:v>
                </c:pt>
                <c:pt idx="42">
                  <c:v>860</c:v>
                </c:pt>
                <c:pt idx="43">
                  <c:v>880</c:v>
                </c:pt>
                <c:pt idx="44">
                  <c:v>900</c:v>
                </c:pt>
                <c:pt idx="45">
                  <c:v>920</c:v>
                </c:pt>
                <c:pt idx="46">
                  <c:v>940</c:v>
                </c:pt>
                <c:pt idx="47">
                  <c:v>960</c:v>
                </c:pt>
                <c:pt idx="48">
                  <c:v>980</c:v>
                </c:pt>
                <c:pt idx="49">
                  <c:v>1000</c:v>
                </c:pt>
                <c:pt idx="50">
                  <c:v>1020</c:v>
                </c:pt>
                <c:pt idx="51">
                  <c:v>1040</c:v>
                </c:pt>
                <c:pt idx="52">
                  <c:v>1060</c:v>
                </c:pt>
                <c:pt idx="53">
                  <c:v>1080</c:v>
                </c:pt>
                <c:pt idx="54">
                  <c:v>1100</c:v>
                </c:pt>
                <c:pt idx="55">
                  <c:v>1120</c:v>
                </c:pt>
                <c:pt idx="56">
                  <c:v>1140</c:v>
                </c:pt>
                <c:pt idx="57">
                  <c:v>1160</c:v>
                </c:pt>
                <c:pt idx="58">
                  <c:v>1180</c:v>
                </c:pt>
                <c:pt idx="59">
                  <c:v>1200</c:v>
                </c:pt>
                <c:pt idx="60">
                  <c:v>1220</c:v>
                </c:pt>
                <c:pt idx="61">
                  <c:v>1240</c:v>
                </c:pt>
                <c:pt idx="62">
                  <c:v>1260</c:v>
                </c:pt>
                <c:pt idx="63">
                  <c:v>1280</c:v>
                </c:pt>
                <c:pt idx="64">
                  <c:v>1300</c:v>
                </c:pt>
                <c:pt idx="65">
                  <c:v>1320</c:v>
                </c:pt>
                <c:pt idx="66">
                  <c:v>1340</c:v>
                </c:pt>
                <c:pt idx="67">
                  <c:v>1360</c:v>
                </c:pt>
                <c:pt idx="68">
                  <c:v>1380</c:v>
                </c:pt>
                <c:pt idx="69">
                  <c:v>1400</c:v>
                </c:pt>
                <c:pt idx="70">
                  <c:v>1420</c:v>
                </c:pt>
                <c:pt idx="71">
                  <c:v>1440</c:v>
                </c:pt>
                <c:pt idx="72">
                  <c:v>1460</c:v>
                </c:pt>
                <c:pt idx="73">
                  <c:v>1480</c:v>
                </c:pt>
                <c:pt idx="74">
                  <c:v>1500</c:v>
                </c:pt>
                <c:pt idx="75">
                  <c:v>1520</c:v>
                </c:pt>
                <c:pt idx="76">
                  <c:v>1540</c:v>
                </c:pt>
                <c:pt idx="77">
                  <c:v>1560</c:v>
                </c:pt>
                <c:pt idx="78">
                  <c:v>1580</c:v>
                </c:pt>
                <c:pt idx="79">
                  <c:v>1600</c:v>
                </c:pt>
                <c:pt idx="80">
                  <c:v>1620</c:v>
                </c:pt>
                <c:pt idx="81">
                  <c:v>1640</c:v>
                </c:pt>
                <c:pt idx="82">
                  <c:v>1660</c:v>
                </c:pt>
                <c:pt idx="83">
                  <c:v>1680</c:v>
                </c:pt>
                <c:pt idx="84">
                  <c:v>1700</c:v>
                </c:pt>
                <c:pt idx="85">
                  <c:v>1720</c:v>
                </c:pt>
                <c:pt idx="86">
                  <c:v>1740</c:v>
                </c:pt>
                <c:pt idx="87">
                  <c:v>1760</c:v>
                </c:pt>
                <c:pt idx="88">
                  <c:v>1780</c:v>
                </c:pt>
                <c:pt idx="89">
                  <c:v>1800</c:v>
                </c:pt>
                <c:pt idx="90">
                  <c:v>1820</c:v>
                </c:pt>
                <c:pt idx="91">
                  <c:v>1840</c:v>
                </c:pt>
                <c:pt idx="92">
                  <c:v>1860</c:v>
                </c:pt>
                <c:pt idx="93">
                  <c:v>1880</c:v>
                </c:pt>
                <c:pt idx="94">
                  <c:v>1900</c:v>
                </c:pt>
                <c:pt idx="95">
                  <c:v>1920</c:v>
                </c:pt>
                <c:pt idx="96">
                  <c:v>1940</c:v>
                </c:pt>
                <c:pt idx="97">
                  <c:v>1960</c:v>
                </c:pt>
                <c:pt idx="98">
                  <c:v>1980</c:v>
                </c:pt>
                <c:pt idx="99">
                  <c:v>2000</c:v>
                </c:pt>
                <c:pt idx="100">
                  <c:v>2020</c:v>
                </c:pt>
                <c:pt idx="101">
                  <c:v>2040</c:v>
                </c:pt>
                <c:pt idx="102">
                  <c:v>2060</c:v>
                </c:pt>
                <c:pt idx="103">
                  <c:v>2080</c:v>
                </c:pt>
                <c:pt idx="104">
                  <c:v>2100</c:v>
                </c:pt>
                <c:pt idx="105">
                  <c:v>2120</c:v>
                </c:pt>
                <c:pt idx="106">
                  <c:v>2140</c:v>
                </c:pt>
                <c:pt idx="107">
                  <c:v>2160</c:v>
                </c:pt>
                <c:pt idx="108">
                  <c:v>2180</c:v>
                </c:pt>
                <c:pt idx="109">
                  <c:v>2200</c:v>
                </c:pt>
                <c:pt idx="110">
                  <c:v>2220</c:v>
                </c:pt>
                <c:pt idx="111">
                  <c:v>2240</c:v>
                </c:pt>
                <c:pt idx="112">
                  <c:v>2260</c:v>
                </c:pt>
                <c:pt idx="113">
                  <c:v>2280</c:v>
                </c:pt>
                <c:pt idx="114">
                  <c:v>2300</c:v>
                </c:pt>
                <c:pt idx="115">
                  <c:v>2320</c:v>
                </c:pt>
                <c:pt idx="116">
                  <c:v>2340</c:v>
                </c:pt>
                <c:pt idx="117">
                  <c:v>2360</c:v>
                </c:pt>
                <c:pt idx="118">
                  <c:v>2380</c:v>
                </c:pt>
                <c:pt idx="119">
                  <c:v>2400</c:v>
                </c:pt>
                <c:pt idx="120">
                  <c:v>2420</c:v>
                </c:pt>
                <c:pt idx="121">
                  <c:v>2440</c:v>
                </c:pt>
                <c:pt idx="122">
                  <c:v>2460</c:v>
                </c:pt>
                <c:pt idx="123">
                  <c:v>2480</c:v>
                </c:pt>
                <c:pt idx="124">
                  <c:v>2500</c:v>
                </c:pt>
                <c:pt idx="125">
                  <c:v>2520</c:v>
                </c:pt>
                <c:pt idx="126">
                  <c:v>2540</c:v>
                </c:pt>
                <c:pt idx="127">
                  <c:v>2560</c:v>
                </c:pt>
                <c:pt idx="128">
                  <c:v>2580</c:v>
                </c:pt>
                <c:pt idx="129">
                  <c:v>2600</c:v>
                </c:pt>
                <c:pt idx="130">
                  <c:v>2620</c:v>
                </c:pt>
                <c:pt idx="131">
                  <c:v>2640</c:v>
                </c:pt>
                <c:pt idx="132">
                  <c:v>2660</c:v>
                </c:pt>
                <c:pt idx="133">
                  <c:v>2680</c:v>
                </c:pt>
                <c:pt idx="134">
                  <c:v>2700</c:v>
                </c:pt>
                <c:pt idx="135">
                  <c:v>2720</c:v>
                </c:pt>
                <c:pt idx="136">
                  <c:v>2740</c:v>
                </c:pt>
                <c:pt idx="137">
                  <c:v>2760</c:v>
                </c:pt>
                <c:pt idx="138">
                  <c:v>2780</c:v>
                </c:pt>
                <c:pt idx="139">
                  <c:v>2800</c:v>
                </c:pt>
                <c:pt idx="140">
                  <c:v>2820</c:v>
                </c:pt>
                <c:pt idx="141">
                  <c:v>2840</c:v>
                </c:pt>
                <c:pt idx="142">
                  <c:v>2860</c:v>
                </c:pt>
                <c:pt idx="143">
                  <c:v>2880</c:v>
                </c:pt>
                <c:pt idx="144">
                  <c:v>2900</c:v>
                </c:pt>
                <c:pt idx="145">
                  <c:v>2920</c:v>
                </c:pt>
                <c:pt idx="146">
                  <c:v>2940</c:v>
                </c:pt>
                <c:pt idx="147">
                  <c:v>2960</c:v>
                </c:pt>
                <c:pt idx="148">
                  <c:v>2980</c:v>
                </c:pt>
                <c:pt idx="149">
                  <c:v>3000</c:v>
                </c:pt>
                <c:pt idx="150">
                  <c:v>3020</c:v>
                </c:pt>
                <c:pt idx="151">
                  <c:v>3040</c:v>
                </c:pt>
                <c:pt idx="152">
                  <c:v>3060</c:v>
                </c:pt>
                <c:pt idx="153">
                  <c:v>3080</c:v>
                </c:pt>
                <c:pt idx="154">
                  <c:v>3100</c:v>
                </c:pt>
                <c:pt idx="155">
                  <c:v>3120</c:v>
                </c:pt>
                <c:pt idx="156">
                  <c:v>3140</c:v>
                </c:pt>
                <c:pt idx="157">
                  <c:v>3160</c:v>
                </c:pt>
                <c:pt idx="158">
                  <c:v>3180</c:v>
                </c:pt>
                <c:pt idx="159">
                  <c:v>3200</c:v>
                </c:pt>
                <c:pt idx="160">
                  <c:v>3220</c:v>
                </c:pt>
                <c:pt idx="161">
                  <c:v>3240</c:v>
                </c:pt>
                <c:pt idx="162">
                  <c:v>3260</c:v>
                </c:pt>
                <c:pt idx="163">
                  <c:v>3280</c:v>
                </c:pt>
                <c:pt idx="164">
                  <c:v>3300</c:v>
                </c:pt>
                <c:pt idx="165">
                  <c:v>3320</c:v>
                </c:pt>
                <c:pt idx="166">
                  <c:v>3340</c:v>
                </c:pt>
                <c:pt idx="167">
                  <c:v>3360</c:v>
                </c:pt>
                <c:pt idx="168">
                  <c:v>3380</c:v>
                </c:pt>
                <c:pt idx="169">
                  <c:v>3400</c:v>
                </c:pt>
                <c:pt idx="170">
                  <c:v>3420</c:v>
                </c:pt>
                <c:pt idx="171">
                  <c:v>3440</c:v>
                </c:pt>
                <c:pt idx="172">
                  <c:v>3460</c:v>
                </c:pt>
                <c:pt idx="173">
                  <c:v>3480</c:v>
                </c:pt>
                <c:pt idx="174">
                  <c:v>3500</c:v>
                </c:pt>
                <c:pt idx="175">
                  <c:v>3520</c:v>
                </c:pt>
                <c:pt idx="176">
                  <c:v>3540</c:v>
                </c:pt>
                <c:pt idx="177">
                  <c:v>3560</c:v>
                </c:pt>
                <c:pt idx="178">
                  <c:v>3580</c:v>
                </c:pt>
                <c:pt idx="179">
                  <c:v>3600</c:v>
                </c:pt>
                <c:pt idx="180">
                  <c:v>3620</c:v>
                </c:pt>
                <c:pt idx="181">
                  <c:v>3640</c:v>
                </c:pt>
                <c:pt idx="182">
                  <c:v>3660</c:v>
                </c:pt>
                <c:pt idx="183">
                  <c:v>3680</c:v>
                </c:pt>
                <c:pt idx="184">
                  <c:v>3700</c:v>
                </c:pt>
                <c:pt idx="185">
                  <c:v>3720</c:v>
                </c:pt>
                <c:pt idx="186">
                  <c:v>3740</c:v>
                </c:pt>
                <c:pt idx="187">
                  <c:v>3760</c:v>
                </c:pt>
                <c:pt idx="188">
                  <c:v>3780</c:v>
                </c:pt>
                <c:pt idx="189">
                  <c:v>3800</c:v>
                </c:pt>
                <c:pt idx="190">
                  <c:v>3820</c:v>
                </c:pt>
                <c:pt idx="191">
                  <c:v>3840</c:v>
                </c:pt>
                <c:pt idx="192">
                  <c:v>3860</c:v>
                </c:pt>
                <c:pt idx="193">
                  <c:v>3880</c:v>
                </c:pt>
                <c:pt idx="194">
                  <c:v>3900</c:v>
                </c:pt>
                <c:pt idx="195">
                  <c:v>3920</c:v>
                </c:pt>
                <c:pt idx="196">
                  <c:v>3940</c:v>
                </c:pt>
                <c:pt idx="197">
                  <c:v>3960</c:v>
                </c:pt>
                <c:pt idx="198">
                  <c:v>3980</c:v>
                </c:pt>
                <c:pt idx="199">
                  <c:v>4000</c:v>
                </c:pt>
                <c:pt idx="200">
                  <c:v>4020</c:v>
                </c:pt>
                <c:pt idx="201">
                  <c:v>4040</c:v>
                </c:pt>
                <c:pt idx="202">
                  <c:v>4060</c:v>
                </c:pt>
                <c:pt idx="203">
                  <c:v>4080</c:v>
                </c:pt>
                <c:pt idx="204">
                  <c:v>4100</c:v>
                </c:pt>
                <c:pt idx="205">
                  <c:v>4120</c:v>
                </c:pt>
                <c:pt idx="206">
                  <c:v>4140</c:v>
                </c:pt>
                <c:pt idx="207">
                  <c:v>4160</c:v>
                </c:pt>
                <c:pt idx="208">
                  <c:v>4180</c:v>
                </c:pt>
                <c:pt idx="209">
                  <c:v>4200</c:v>
                </c:pt>
                <c:pt idx="210">
                  <c:v>4220</c:v>
                </c:pt>
                <c:pt idx="211">
                  <c:v>4240</c:v>
                </c:pt>
                <c:pt idx="212">
                  <c:v>4260</c:v>
                </c:pt>
                <c:pt idx="213">
                  <c:v>4280</c:v>
                </c:pt>
                <c:pt idx="214">
                  <c:v>4300</c:v>
                </c:pt>
                <c:pt idx="215">
                  <c:v>4320</c:v>
                </c:pt>
                <c:pt idx="216">
                  <c:v>4340</c:v>
                </c:pt>
                <c:pt idx="217">
                  <c:v>4360</c:v>
                </c:pt>
                <c:pt idx="218">
                  <c:v>4380</c:v>
                </c:pt>
                <c:pt idx="219">
                  <c:v>4400</c:v>
                </c:pt>
                <c:pt idx="220">
                  <c:v>4420</c:v>
                </c:pt>
                <c:pt idx="221">
                  <c:v>4440</c:v>
                </c:pt>
                <c:pt idx="222">
                  <c:v>4460</c:v>
                </c:pt>
                <c:pt idx="223">
                  <c:v>4480</c:v>
                </c:pt>
                <c:pt idx="224">
                  <c:v>4500</c:v>
                </c:pt>
                <c:pt idx="225">
                  <c:v>4520</c:v>
                </c:pt>
                <c:pt idx="226">
                  <c:v>4540</c:v>
                </c:pt>
                <c:pt idx="227">
                  <c:v>4560</c:v>
                </c:pt>
                <c:pt idx="228">
                  <c:v>4580</c:v>
                </c:pt>
                <c:pt idx="229">
                  <c:v>4600</c:v>
                </c:pt>
                <c:pt idx="230">
                  <c:v>4620</c:v>
                </c:pt>
                <c:pt idx="231">
                  <c:v>4640</c:v>
                </c:pt>
                <c:pt idx="232">
                  <c:v>4660</c:v>
                </c:pt>
                <c:pt idx="233">
                  <c:v>4680</c:v>
                </c:pt>
                <c:pt idx="234">
                  <c:v>4700</c:v>
                </c:pt>
                <c:pt idx="235">
                  <c:v>4720</c:v>
                </c:pt>
                <c:pt idx="236">
                  <c:v>4740</c:v>
                </c:pt>
                <c:pt idx="237">
                  <c:v>4760</c:v>
                </c:pt>
                <c:pt idx="238">
                  <c:v>4780</c:v>
                </c:pt>
                <c:pt idx="239">
                  <c:v>4800</c:v>
                </c:pt>
                <c:pt idx="240">
                  <c:v>4820</c:v>
                </c:pt>
                <c:pt idx="241">
                  <c:v>4840</c:v>
                </c:pt>
                <c:pt idx="242">
                  <c:v>4860</c:v>
                </c:pt>
                <c:pt idx="243">
                  <c:v>4880</c:v>
                </c:pt>
                <c:pt idx="244">
                  <c:v>4900</c:v>
                </c:pt>
                <c:pt idx="245">
                  <c:v>4920</c:v>
                </c:pt>
                <c:pt idx="246">
                  <c:v>4940</c:v>
                </c:pt>
                <c:pt idx="247">
                  <c:v>4960</c:v>
                </c:pt>
                <c:pt idx="248">
                  <c:v>4980</c:v>
                </c:pt>
                <c:pt idx="249">
                  <c:v>5000</c:v>
                </c:pt>
              </c:numCache>
            </c:numRef>
          </c:xVal>
          <c:yVal>
            <c:numRef>
              <c:f>Sheet1!$H$18:$H$267</c:f>
              <c:numCache>
                <c:formatCode>0.00</c:formatCode>
                <c:ptCount val="250"/>
                <c:pt idx="0">
                  <c:v>10143777.896936309</c:v>
                </c:pt>
                <c:pt idx="1">
                  <c:v>2813806.571469272</c:v>
                </c:pt>
                <c:pt idx="2">
                  <c:v>1329001.3139430149</c:v>
                </c:pt>
                <c:pt idx="3">
                  <c:v>780528.46800154855</c:v>
                </c:pt>
                <c:pt idx="4">
                  <c:v>516541.50495087996</c:v>
                </c:pt>
                <c:pt idx="5">
                  <c:v>368654.82157230563</c:v>
                </c:pt>
                <c:pt idx="6">
                  <c:v>277184.12752537744</c:v>
                </c:pt>
                <c:pt idx="7">
                  <c:v>216512.6400436004</c:v>
                </c:pt>
                <c:pt idx="8">
                  <c:v>174120.97449370529</c:v>
                </c:pt>
                <c:pt idx="9">
                  <c:v>143284.67123736991</c:v>
                </c:pt>
                <c:pt idx="10">
                  <c:v>120122.19624936287</c:v>
                </c:pt>
                <c:pt idx="11">
                  <c:v>102262.03393681213</c:v>
                </c:pt>
                <c:pt idx="12">
                  <c:v>88186.99208576126</c:v>
                </c:pt>
                <c:pt idx="13">
                  <c:v>76888.761510979763</c:v>
                </c:pt>
                <c:pt idx="14">
                  <c:v>67675.411051060073</c:v>
                </c:pt>
                <c:pt idx="15">
                  <c:v>60058.953927298331</c:v>
                </c:pt>
                <c:pt idx="16">
                  <c:v>53687.011186703559</c:v>
                </c:pt>
                <c:pt idx="17">
                  <c:v>48299.829436229797</c:v>
                </c:pt>
                <c:pt idx="18">
                  <c:v>43702.428382939972</c:v>
                </c:pt>
                <c:pt idx="19">
                  <c:v>39746.074255065789</c:v>
                </c:pt>
                <c:pt idx="20">
                  <c:v>36315.667932421362</c:v>
                </c:pt>
                <c:pt idx="21">
                  <c:v>33320.980469008951</c:v>
                </c:pt>
                <c:pt idx="22">
                  <c:v>30690.448486025569</c:v>
                </c:pt>
                <c:pt idx="23">
                  <c:v>28366.707751963157</c:v>
                </c:pt>
                <c:pt idx="24">
                  <c:v>26303.328902489706</c:v>
                </c:pt>
                <c:pt idx="25">
                  <c:v>24462.398562962328</c:v>
                </c:pt>
                <c:pt idx="26">
                  <c:v>22812.704126444194</c:v>
                </c:pt>
                <c:pt idx="27">
                  <c:v>21328.355629422054</c:v>
                </c:pt>
                <c:pt idx="28">
                  <c:v>19987.728214263519</c:v>
                </c:pt>
                <c:pt idx="29">
                  <c:v>18772.642527974804</c:v>
                </c:pt>
                <c:pt idx="30">
                  <c:v>17667.723663817578</c:v>
                </c:pt>
                <c:pt idx="31">
                  <c:v>16659.89545051485</c:v>
                </c:pt>
                <c:pt idx="32">
                  <c:v>15737.978322390163</c:v>
                </c:pt>
                <c:pt idx="33">
                  <c:v>14892.367164832805</c:v>
                </c:pt>
                <c:pt idx="34">
                  <c:v>14114.771422952635</c:v>
                </c:pt>
                <c:pt idx="35">
                  <c:v>13398.004062131104</c:v>
                </c:pt>
                <c:pt idx="36">
                  <c:v>12735.809138783479</c:v>
                </c:pt>
                <c:pt idx="37">
                  <c:v>12122.720097235373</c:v>
                </c:pt>
                <c:pt idx="38">
                  <c:v>11553.942677516292</c:v>
                </c:pt>
                <c:pt idx="39">
                  <c:v>11025.257656990672</c:v>
                </c:pt>
                <c:pt idx="40">
                  <c:v>10532.939668853289</c:v>
                </c:pt>
                <c:pt idx="41">
                  <c:v>10073.689123891978</c:v>
                </c:pt>
                <c:pt idx="42">
                  <c:v>9644.5748676888325</c:v>
                </c:pt>
                <c:pt idx="43">
                  <c:v>9242.9856769453017</c:v>
                </c:pt>
                <c:pt idx="44">
                  <c:v>8866.5890679306867</c:v>
                </c:pt>
                <c:pt idx="45">
                  <c:v>8513.2961810411907</c:v>
                </c:pt>
                <c:pt idx="46">
                  <c:v>8181.2317360303132</c:v>
                </c:pt>
                <c:pt idx="47">
                  <c:v>7868.7082361621597</c:v>
                </c:pt>
                <c:pt idx="48">
                  <c:v>7574.2037466346392</c:v>
                </c:pt>
                <c:pt idx="49">
                  <c:v>7296.3426909905938</c:v>
                </c:pt>
                <c:pt idx="50">
                  <c:v>7033.8792049411941</c:v>
                </c:pt>
                <c:pt idx="51">
                  <c:v>6785.6826647548369</c:v>
                </c:pt>
                <c:pt idx="52">
                  <c:v>6550.7250707679359</c:v>
                </c:pt>
                <c:pt idx="53">
                  <c:v>6328.0700185046544</c:v>
                </c:pt>
                <c:pt idx="54">
                  <c:v>6116.8630325976646</c:v>
                </c:pt>
                <c:pt idx="55">
                  <c:v>5916.3230739532655</c:v>
                </c:pt>
                <c:pt idx="56">
                  <c:v>5725.7350598113517</c:v>
                </c:pt>
                <c:pt idx="57">
                  <c:v>5544.4432606339824</c:v>
                </c:pt>
                <c:pt idx="58">
                  <c:v>5371.8454580162534</c:v>
                </c:pt>
                <c:pt idx="59">
                  <c:v>5207.3877647708414</c:v>
                </c:pt>
                <c:pt idx="60">
                  <c:v>5050.5600225767976</c:v>
                </c:pt>
                <c:pt idx="61">
                  <c:v>4900.8917045756571</c:v>
                </c:pt>
                <c:pt idx="62">
                  <c:v>4757.9482604289906</c:v>
                </c:pt>
                <c:pt idx="63">
                  <c:v>4621.3278499333101</c:v>
                </c:pt>
                <c:pt idx="64">
                  <c:v>4490.6584185787997</c:v>
                </c:pt>
                <c:pt idx="65">
                  <c:v>4365.5950746474082</c:v>
                </c:pt>
                <c:pt idx="66">
                  <c:v>4245.8177327487256</c:v>
                </c:pt>
                <c:pt idx="67">
                  <c:v>4131.0289932310088</c:v>
                </c:pt>
                <c:pt idx="68">
                  <c:v>4020.9522308002615</c:v>
                </c:pt>
                <c:pt idx="69">
                  <c:v>3915.3298690309693</c:v>
                </c:pt>
                <c:pt idx="70">
                  <c:v>3813.9218203405244</c:v>
                </c:pt>
                <c:pt idx="71">
                  <c:v>3716.5040734954109</c:v>
                </c:pt>
                <c:pt idx="72">
                  <c:v>3622.867412878159</c:v>
                </c:pt>
                <c:pt idx="73">
                  <c:v>3532.8162556192037</c:v>
                </c:pt>
                <c:pt idx="74">
                  <c:v>3446.1675943281516</c:v>
                </c:pt>
                <c:pt idx="75">
                  <c:v>3362.7500345789308</c:v>
                </c:pt>
                <c:pt idx="76">
                  <c:v>3282.4029175429901</c:v>
                </c:pt>
                <c:pt idx="77">
                  <c:v>3204.9755192484722</c:v>
                </c:pt>
                <c:pt idx="78">
                  <c:v>3130.3263188928931</c:v>
                </c:pt>
                <c:pt idx="79">
                  <c:v>3058.322329469775</c:v>
                </c:pt>
                <c:pt idx="80">
                  <c:v>2988.8384847024772</c:v>
                </c:pt>
                <c:pt idx="81">
                  <c:v>2921.7570769229997</c:v>
                </c:pt>
                <c:pt idx="82">
                  <c:v>2856.9672411025808</c:v>
                </c:pt>
                <c:pt idx="83">
                  <c:v>2794.3644807431019</c:v>
                </c:pt>
                <c:pt idx="84">
                  <c:v>2733.8502317830057</c:v>
                </c:pt>
                <c:pt idx="85">
                  <c:v>2675.3314610650796</c:v>
                </c:pt>
                <c:pt idx="86">
                  <c:v>2618.7202962630927</c:v>
                </c:pt>
                <c:pt idx="87">
                  <c:v>2563.9336844747118</c:v>
                </c:pt>
                <c:pt idx="88">
                  <c:v>2510.8930769644167</c:v>
                </c:pt>
                <c:pt idx="89">
                  <c:v>2459.5241377865927</c:v>
                </c:pt>
                <c:pt idx="90">
                  <c:v>2409.7564742384425</c:v>
                </c:pt>
                <c:pt idx="91">
                  <c:v>2361.5233872887716</c:v>
                </c:pt>
                <c:pt idx="92">
                  <c:v>2314.7616403043876</c:v>
                </c:pt>
                <c:pt idx="93">
                  <c:v>2269.4112445529618</c:v>
                </c:pt>
                <c:pt idx="94">
                  <c:v>2225.415260102443</c:v>
                </c:pt>
                <c:pt idx="95">
                  <c:v>2182.7196108635867</c:v>
                </c:pt>
                <c:pt idx="96">
                  <c:v>2141.272912636191</c:v>
                </c:pt>
                <c:pt idx="97">
                  <c:v>2101.0263131219212</c:v>
                </c:pt>
                <c:pt idx="98">
                  <c:v>2061.9333429589701</c:v>
                </c:pt>
                <c:pt idx="99">
                  <c:v>2023.9497769171273</c:v>
                </c:pt>
                <c:pt idx="100">
                  <c:v>1987.0335044668379</c:v>
                </c:pt>
                <c:pt idx="101">
                  <c:v>1951.1444090038976</c:v>
                </c:pt>
                <c:pt idx="102">
                  <c:v>1916.2442550728767</c:v>
                </c:pt>
                <c:pt idx="103">
                  <c:v>1882.296582987987</c:v>
                </c:pt>
                <c:pt idx="104">
                  <c:v>1849.2666103005802</c:v>
                </c:pt>
                <c:pt idx="105">
                  <c:v>1817.1211396083929</c:v>
                </c:pt>
                <c:pt idx="106">
                  <c:v>1785.8284722430183</c:v>
                </c:pt>
                <c:pt idx="107">
                  <c:v>1755.3583274101441</c:v>
                </c:pt>
                <c:pt idx="108">
                  <c:v>1725.6817663913496</c:v>
                </c:pt>
                <c:pt idx="109">
                  <c:v>1696.7711214476765</c:v>
                </c:pt>
                <c:pt idx="110">
                  <c:v>1668.5999290937514</c:v>
                </c:pt>
                <c:pt idx="111">
                  <c:v>1641.1428674372858</c:v>
                </c:pt>
                <c:pt idx="112">
                  <c:v>1614.3756973026348</c:v>
                </c:pt>
                <c:pt idx="113">
                  <c:v>1588.2752068788102</c:v>
                </c:pt>
                <c:pt idx="114">
                  <c:v>1562.8191596522545</c:v>
                </c:pt>
                <c:pt idx="115">
                  <c:v>1537.9862454029442</c:v>
                </c:pt>
                <c:pt idx="116">
                  <c:v>1513.7560340589796</c:v>
                </c:pt>
                <c:pt idx="117">
                  <c:v>1490.1089322202856</c:v>
                </c:pt>
                <c:pt idx="118">
                  <c:v>1467.0261421758978</c:v>
                </c:pt>
                <c:pt idx="119">
                  <c:v>1444.4896232523336</c:v>
                </c:pt>
                <c:pt idx="120">
                  <c:v>1422.482055342372</c:v>
                </c:pt>
                <c:pt idx="121">
                  <c:v>1400.9868044743766</c:v>
                </c:pt>
                <c:pt idx="122">
                  <c:v>1379.9878902924688</c:v>
                </c:pt>
                <c:pt idx="123">
                  <c:v>1359.4699553269249</c:v>
                </c:pt>
                <c:pt idx="124">
                  <c:v>1339.4182359428025</c:v>
                </c:pt>
                <c:pt idx="125">
                  <c:v>1319.8185348625784</c:v>
                </c:pt>
                <c:pt idx="126">
                  <c:v>1300.6571951658366</c:v>
                </c:pt>
                <c:pt idx="127">
                  <c:v>1281.9210756757325</c:v>
                </c:pt>
                <c:pt idx="128">
                  <c:v>1263.5975276481065</c:v>
                </c:pt>
                <c:pt idx="129">
                  <c:v>1245.6743726848747</c:v>
                </c:pt>
                <c:pt idx="130">
                  <c:v>1228.1398817985423</c:v>
                </c:pt>
                <c:pt idx="131">
                  <c:v>1210.9827555596264</c:v>
                </c:pt>
                <c:pt idx="132">
                  <c:v>1194.1921052632802</c:v>
                </c:pt>
                <c:pt idx="133">
                  <c:v>1177.7574350555758</c:v>
                </c:pt>
                <c:pt idx="134">
                  <c:v>1161.6686249638467</c:v>
                </c:pt>
                <c:pt idx="135">
                  <c:v>1145.9159147790722</c:v>
                </c:pt>
                <c:pt idx="136">
                  <c:v>1130.4898887416171</c:v>
                </c:pt>
                <c:pt idx="137">
                  <c:v>1115.3814609847668</c:v>
                </c:pt>
                <c:pt idx="138">
                  <c:v>1100.5818616934425</c:v>
                </c:pt>
                <c:pt idx="139">
                  <c:v>1086.0826239380388</c:v>
                </c:pt>
                <c:pt idx="140">
                  <c:v>1071.8755711459814</c:v>
                </c:pt>
                <c:pt idx="141">
                  <c:v>1057.9528051758168</c:v>
                </c:pt>
                <c:pt idx="142">
                  <c:v>1044.3066949608851</c:v>
                </c:pt>
                <c:pt idx="143">
                  <c:v>1030.929865691576</c:v>
                </c:pt>
                <c:pt idx="144">
                  <c:v>1017.8151885071478</c:v>
                </c:pt>
                <c:pt idx="145">
                  <c:v>1004.9557706697542</c:v>
                </c:pt>
                <c:pt idx="146">
                  <c:v>992.34494619502379</c:v>
                </c:pt>
                <c:pt idx="147">
                  <c:v>979.97626691502467</c:v>
                </c:pt>
                <c:pt idx="148">
                  <c:v>967.84349395093466</c:v>
                </c:pt>
                <c:pt idx="149">
                  <c:v>955.94058957400171</c:v>
                </c:pt>
                <c:pt idx="150">
                  <c:v>944.2617094346715</c:v>
                </c:pt>
                <c:pt idx="151">
                  <c:v>932.80119514096896</c:v>
                </c:pt>
                <c:pt idx="152">
                  <c:v>921.55356716817118</c:v>
                </c:pt>
                <c:pt idx="153">
                  <c:v>910.51351808303207</c:v>
                </c:pt>
                <c:pt idx="154">
                  <c:v>899.67590606661042</c:v>
                </c:pt>
                <c:pt idx="155">
                  <c:v>889.03574872072465</c:v>
                </c:pt>
                <c:pt idx="156">
                  <c:v>878.5882171439099</c:v>
                </c:pt>
                <c:pt idx="157">
                  <c:v>868.32863026351652</c:v>
                </c:pt>
                <c:pt idx="158">
                  <c:v>858.25244941132337</c:v>
                </c:pt>
                <c:pt idx="159">
                  <c:v>848.35527313076807</c:v>
                </c:pt>
                <c:pt idx="160">
                  <c:v>838.63283220454377</c:v>
                </c:pt>
                <c:pt idx="161">
                  <c:v>829.08098489184442</c:v>
                </c:pt>
                <c:pt idx="162">
                  <c:v>819.69571236530669</c:v>
                </c:pt>
                <c:pt idx="163">
                  <c:v>810.47311433798359</c:v>
                </c:pt>
                <c:pt idx="164">
                  <c:v>801.4094048714353</c:v>
                </c:pt>
                <c:pt idx="165">
                  <c:v>792.50090835632898</c:v>
                </c:pt>
                <c:pt idx="166">
                  <c:v>783.7440556575059</c:v>
                </c:pt>
                <c:pt idx="167">
                  <c:v>775.13538041581626</c:v>
                </c:pt>
                <c:pt idx="168">
                  <c:v>766.67151549946402</c:v>
                </c:pt>
                <c:pt idx="169">
                  <c:v>758.34918959800575</c:v>
                </c:pt>
                <c:pt idx="170">
                  <c:v>750.16522395242475</c:v>
                </c:pt>
                <c:pt idx="171">
                  <c:v>742.11652921511745</c:v>
                </c:pt>
                <c:pt idx="172">
                  <c:v>734.20010243390914</c:v>
                </c:pt>
                <c:pt idx="173">
                  <c:v>726.41302415449854</c:v>
                </c:pt>
                <c:pt idx="174">
                  <c:v>718.75245563604881</c:v>
                </c:pt>
                <c:pt idx="175">
                  <c:v>711.21563617489346</c:v>
                </c:pt>
                <c:pt idx="176">
                  <c:v>703.79988053155591</c:v>
                </c:pt>
                <c:pt idx="177">
                  <c:v>696.50257645655461</c:v>
                </c:pt>
                <c:pt idx="178">
                  <c:v>689.32118231065897</c:v>
                </c:pt>
                <c:pt idx="179">
                  <c:v>682.2532247754998</c:v>
                </c:pt>
                <c:pt idx="180">
                  <c:v>675.296296650611</c:v>
                </c:pt>
                <c:pt idx="181">
                  <c:v>668.44805473320571</c:v>
                </c:pt>
                <c:pt idx="182">
                  <c:v>661.70621777709619</c:v>
                </c:pt>
                <c:pt idx="183">
                  <c:v>655.06856452746865</c:v>
                </c:pt>
                <c:pt idx="184">
                  <c:v>648.53293182821949</c:v>
                </c:pt>
                <c:pt idx="185">
                  <c:v>642.09721279885923</c:v>
                </c:pt>
                <c:pt idx="186">
                  <c:v>635.75935507802478</c:v>
                </c:pt>
                <c:pt idx="187">
                  <c:v>629.51735913086497</c:v>
                </c:pt>
                <c:pt idx="188">
                  <c:v>623.36927661762263</c:v>
                </c:pt>
                <c:pt idx="189">
                  <c:v>617.31320882089801</c:v>
                </c:pt>
                <c:pt idx="190">
                  <c:v>611.34730512920987</c:v>
                </c:pt>
                <c:pt idx="191">
                  <c:v>605.46976157451127</c:v>
                </c:pt>
                <c:pt idx="192">
                  <c:v>599.67881942151826</c:v>
                </c:pt>
                <c:pt idx="193">
                  <c:v>593.97276380672952</c:v>
                </c:pt>
                <c:pt idx="194">
                  <c:v>588.34992242515614</c:v>
                </c:pt>
                <c:pt idx="195">
                  <c:v>582.8086642628349</c:v>
                </c:pt>
                <c:pt idx="196">
                  <c:v>577.34739837334189</c:v>
                </c:pt>
                <c:pt idx="197">
                  <c:v>571.96457269651739</c:v>
                </c:pt>
                <c:pt idx="198">
                  <c:v>566.65867291778511</c:v>
                </c:pt>
                <c:pt idx="199">
                  <c:v>561.42822136644202</c:v>
                </c:pt>
                <c:pt idx="200">
                  <c:v>556.27177595142916</c:v>
                </c:pt>
                <c:pt idx="201">
                  <c:v>551.18792913309596</c:v>
                </c:pt>
                <c:pt idx="202">
                  <c:v>546.17530692961168</c:v>
                </c:pt>
                <c:pt idx="203">
                  <c:v>541.2325679566452</c:v>
                </c:pt>
                <c:pt idx="204">
                  <c:v>536.35840249908676</c:v>
                </c:pt>
                <c:pt idx="205">
                  <c:v>531.55153161356475</c:v>
                </c:pt>
                <c:pt idx="206">
                  <c:v>526.81070626059591</c:v>
                </c:pt>
                <c:pt idx="207">
                  <c:v>522.13470646527287</c:v>
                </c:pt>
                <c:pt idx="208">
                  <c:v>517.52234050538357</c:v>
                </c:pt>
                <c:pt idx="209">
                  <c:v>512.97244412597672</c:v>
                </c:pt>
                <c:pt idx="210">
                  <c:v>508.48387977936875</c:v>
                </c:pt>
                <c:pt idx="211">
                  <c:v>504.05553588965108</c:v>
                </c:pt>
                <c:pt idx="212">
                  <c:v>499.68632614081315</c:v>
                </c:pt>
                <c:pt idx="213">
                  <c:v>495.37518878760267</c:v>
                </c:pt>
                <c:pt idx="214">
                  <c:v>491.12108598829633</c:v>
                </c:pt>
                <c:pt idx="215">
                  <c:v>486.92300315859188</c:v>
                </c:pt>
                <c:pt idx="216">
                  <c:v>482.77994834585496</c:v>
                </c:pt>
                <c:pt idx="217">
                  <c:v>478.69095162298953</c:v>
                </c:pt>
                <c:pt idx="218">
                  <c:v>474.65506450122467</c:v>
                </c:pt>
                <c:pt idx="219">
                  <c:v>470.67135936116563</c:v>
                </c:pt>
                <c:pt idx="220">
                  <c:v>466.73892890142542</c:v>
                </c:pt>
                <c:pt idx="221">
                  <c:v>462.85688560424904</c:v>
                </c:pt>
                <c:pt idx="222">
                  <c:v>459.02436121752106</c:v>
                </c:pt>
                <c:pt idx="223">
                  <c:v>455.24050625257433</c:v>
                </c:pt>
                <c:pt idx="224">
                  <c:v>451.5044894972728</c:v>
                </c:pt>
                <c:pt idx="225">
                  <c:v>447.81549754381064</c:v>
                </c:pt>
                <c:pt idx="226">
                  <c:v>444.1727343307416</c:v>
                </c:pt>
                <c:pt idx="227">
                  <c:v>440.57542069874194</c:v>
                </c:pt>
                <c:pt idx="228">
                  <c:v>437.02279395963177</c:v>
                </c:pt>
                <c:pt idx="229">
                  <c:v>433.51410747821683</c:v>
                </c:pt>
                <c:pt idx="230">
                  <c:v>430.04863026649673</c:v>
                </c:pt>
                <c:pt idx="231">
                  <c:v>426.62564658983769</c:v>
                </c:pt>
                <c:pt idx="232">
                  <c:v>423.24445558471132</c:v>
                </c:pt>
                <c:pt idx="233">
                  <c:v>419.90437088758392</c:v>
                </c:pt>
                <c:pt idx="234">
                  <c:v>416.6047202746185</c:v>
                </c:pt>
                <c:pt idx="235">
                  <c:v>413.34484531180965</c:v>
                </c:pt>
                <c:pt idx="236">
                  <c:v>410.12410101521976</c:v>
                </c:pt>
                <c:pt idx="237">
                  <c:v>406.94185552095865</c:v>
                </c:pt>
                <c:pt idx="238">
                  <c:v>403.79748976463145</c:v>
                </c:pt>
                <c:pt idx="239">
                  <c:v>400.69039716989278</c:v>
                </c:pt>
                <c:pt idx="240">
                  <c:v>397.61998334585923</c:v>
                </c:pt>
                <c:pt idx="241">
                  <c:v>394.58566579305443</c:v>
                </c:pt>
                <c:pt idx="242">
                  <c:v>391.58687361764294</c:v>
                </c:pt>
                <c:pt idx="243">
                  <c:v>388.62304725366192</c:v>
                </c:pt>
                <c:pt idx="244">
                  <c:v>385.69363819301407</c:v>
                </c:pt>
                <c:pt idx="245">
                  <c:v>382.7981087229582</c:v>
                </c:pt>
                <c:pt idx="246">
                  <c:v>379.9359316708705</c:v>
                </c:pt>
                <c:pt idx="247">
                  <c:v>377.10659015604801</c:v>
                </c:pt>
                <c:pt idx="248">
                  <c:v>374.30957734832225</c:v>
                </c:pt>
                <c:pt idx="249">
                  <c:v>371.54439623327471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317103104"/>
        <c:axId val="-1317091680"/>
      </c:scatterChart>
      <c:valAx>
        <c:axId val="-1317103104"/>
        <c:scaling>
          <c:orientation val="minMax"/>
          <c:max val="5000"/>
          <c:min val="0"/>
        </c:scaling>
        <c:delete val="0"/>
        <c:axPos val="b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cap="all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force (g)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cap="all" baseline="0">
                  <a:solidFill>
                    <a:schemeClr val="l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l-G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-1317091680"/>
        <c:crosses val="autoZero"/>
        <c:crossBetween val="midCat"/>
      </c:valAx>
      <c:valAx>
        <c:axId val="-1317091680"/>
        <c:scaling>
          <c:logBase val="10"/>
          <c:orientation val="minMax"/>
          <c:max val="10000000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cap="all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Resistance (</a:t>
                </a:r>
                <a:r>
                  <a:rPr lang="el-GR"/>
                  <a:t>Ω)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cap="all" baseline="0">
                  <a:solidFill>
                    <a:schemeClr val="l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l-GR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-131710310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1487501859492072"/>
          <c:y val="0.64206598220076594"/>
          <c:w val="0.54000155820728013"/>
          <c:h val="0.1426429967670081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lt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/>
              <a:t>Voltage to force Diagram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l-GR"/>
        </a:p>
      </c:txPr>
    </c:title>
    <c:autoTitleDeleted val="0"/>
    <c:plotArea>
      <c:layout>
        <c:manualLayout>
          <c:layoutTarget val="inner"/>
          <c:xMode val="edge"/>
          <c:yMode val="edge"/>
          <c:x val="0.10787390751413807"/>
          <c:y val="0.1491804690869912"/>
          <c:w val="0.84622929350326059"/>
          <c:h val="0.69233466073884142"/>
        </c:manualLayout>
      </c:layout>
      <c:scatterChart>
        <c:scatterStyle val="smoothMarker"/>
        <c:varyColors val="0"/>
        <c:ser>
          <c:idx val="0"/>
          <c:order val="0"/>
          <c:spPr>
            <a:ln w="38100" cap="rnd">
              <a:solidFill>
                <a:schemeClr val="tx2"/>
              </a:solidFill>
              <a:round/>
            </a:ln>
            <a:effectLst/>
          </c:spPr>
          <c:marker>
            <c:symbol val="none"/>
          </c:marker>
          <c:trendline>
            <c:spPr>
              <a:ln w="19050" cap="rnd">
                <a:solidFill>
                  <a:schemeClr val="accent1"/>
                </a:solidFill>
                <a:prstDash val="sysDash"/>
              </a:ln>
              <a:effectLst/>
            </c:spPr>
            <c:trendlineType val="poly"/>
            <c:order val="2"/>
            <c:dispRSqr val="0"/>
            <c:dispEq val="1"/>
            <c:trendlineLbl>
              <c:layout>
                <c:manualLayout>
                  <c:x val="-0.15335855183050573"/>
                  <c:y val="3.6601301393680771E-3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197" b="0" i="0" u="none" strike="noStrike" kern="1200" baseline="0">
                        <a:solidFill>
                          <a:schemeClr val="lt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20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rPr>
                      <a:t>y = </a:t>
                    </a:r>
                    <a:r>
                      <a:rPr lang="en-US" sz="2000" b="1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</a:rPr>
                      <a:t>2.8677x^2 </a:t>
                    </a:r>
                    <a:r>
                      <a:rPr lang="en-US" sz="20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rPr>
                      <a:t>+ 1.871x + 1.377</a:t>
                    </a:r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197" b="0" i="0" u="none" strike="noStrike" kern="1200" baseline="0">
                      <a:solidFill>
                        <a:schemeClr val="lt1">
                          <a:lumMod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l-GR"/>
                </a:p>
              </c:txPr>
            </c:trendlineLbl>
          </c:trendline>
          <c:xVal>
            <c:numRef>
              <c:f>'Βαθμονόμηση Διάταξης'!$S$4:$S$16</c:f>
              <c:numCache>
                <c:formatCode>0,000,000</c:formatCode>
                <c:ptCount val="13"/>
                <c:pt idx="0">
                  <c:v>0.12228014823333337</c:v>
                </c:pt>
                <c:pt idx="1">
                  <c:v>0.226096086</c:v>
                </c:pt>
                <c:pt idx="2">
                  <c:v>0.35634118999999997</c:v>
                </c:pt>
                <c:pt idx="3">
                  <c:v>0.46495418799999999</c:v>
                </c:pt>
                <c:pt idx="4">
                  <c:v>0.57628251600000002</c:v>
                </c:pt>
                <c:pt idx="5">
                  <c:v>0.69485174999999999</c:v>
                </c:pt>
                <c:pt idx="6">
                  <c:v>0.78825892200000003</c:v>
                </c:pt>
                <c:pt idx="7">
                  <c:v>0.85831434100000004</c:v>
                </c:pt>
                <c:pt idx="8">
                  <c:v>0.91506460999999994</c:v>
                </c:pt>
                <c:pt idx="9">
                  <c:v>0.98991707900000003</c:v>
                </c:pt>
                <c:pt idx="10">
                  <c:v>1.0549943879999999</c:v>
                </c:pt>
                <c:pt idx="11">
                  <c:v>1.115817678</c:v>
                </c:pt>
                <c:pt idx="12">
                  <c:v>1.1502721119999999</c:v>
                </c:pt>
              </c:numCache>
            </c:numRef>
          </c:xVal>
          <c:yVal>
            <c:numRef>
              <c:f>'Βαθμονόμηση Διάταξης'!$P$4:$P$16</c:f>
              <c:numCache>
                <c:formatCode>#,#00</c:formatCode>
                <c:ptCount val="13"/>
                <c:pt idx="0">
                  <c:v>1.5</c:v>
                </c:pt>
                <c:pt idx="1">
                  <c:v>2</c:v>
                </c:pt>
                <c:pt idx="2">
                  <c:v>2.5</c:v>
                </c:pt>
                <c:pt idx="3">
                  <c:v>3</c:v>
                </c:pt>
                <c:pt idx="4">
                  <c:v>3.5</c:v>
                </c:pt>
                <c:pt idx="5">
                  <c:v>4</c:v>
                </c:pt>
                <c:pt idx="6">
                  <c:v>4.5</c:v>
                </c:pt>
                <c:pt idx="7">
                  <c:v>5</c:v>
                </c:pt>
                <c:pt idx="8">
                  <c:v>5.5</c:v>
                </c:pt>
                <c:pt idx="9">
                  <c:v>6</c:v>
                </c:pt>
                <c:pt idx="10">
                  <c:v>6.5</c:v>
                </c:pt>
                <c:pt idx="11">
                  <c:v>7</c:v>
                </c:pt>
                <c:pt idx="12">
                  <c:v>7.5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317091136"/>
        <c:axId val="-1317105824"/>
      </c:scatterChart>
      <c:valAx>
        <c:axId val="-1317091136"/>
        <c:scaling>
          <c:orientation val="minMax"/>
          <c:max val="1.2"/>
        </c:scaling>
        <c:delete val="0"/>
        <c:axPos val="b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cap="all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dirty="0" smtClean="0">
                    <a:solidFill>
                      <a:schemeClr val="tx1"/>
                    </a:solidFill>
                  </a:rPr>
                  <a:t>Voltage</a:t>
                </a:r>
                <a:endParaRPr lang="en-US" sz="1400" dirty="0">
                  <a:solidFill>
                    <a:schemeClr val="tx1"/>
                  </a:solidFill>
                </a:endParaRPr>
              </a:p>
            </c:rich>
          </c:tx>
          <c:layout>
            <c:manualLayout>
              <c:xMode val="edge"/>
              <c:yMode val="edge"/>
              <c:x val="0.41169379599421974"/>
              <c:y val="0.9069650494084208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cap="all" baseline="0">
                  <a:solidFill>
                    <a:schemeClr val="l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l-GR"/>
            </a:p>
          </c:txPr>
        </c:title>
        <c:numFmt formatCode="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-1317105824"/>
        <c:crosses val="autoZero"/>
        <c:crossBetween val="midCat"/>
        <c:majorUnit val="0.1"/>
        <c:minorUnit val="5.000000000000001E-2"/>
      </c:valAx>
      <c:valAx>
        <c:axId val="-1317105824"/>
        <c:scaling>
          <c:orientation val="minMax"/>
          <c:max val="7.5"/>
          <c:min val="1.5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cap="all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dirty="0" err="1" smtClean="0">
                    <a:solidFill>
                      <a:schemeClr val="tx1"/>
                    </a:solidFill>
                  </a:rPr>
                  <a:t>ForCe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1600" dirty="0" smtClean="0">
                    <a:solidFill>
                      <a:schemeClr val="tx1"/>
                    </a:solidFill>
                  </a:rPr>
                  <a:t>(N)</a:t>
                </a:r>
                <a:endParaRPr lang="en-US" sz="1600" dirty="0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cap="all" baseline="0">
                  <a:solidFill>
                    <a:schemeClr val="l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l-GR"/>
            </a:p>
          </c:txPr>
        </c:title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-1317091136"/>
        <c:crosses val="autoZero"/>
        <c:crossBetween val="midCat"/>
        <c:majorUnit val="1"/>
        <c:minorUnit val="0.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29952077865266841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Sheet1!$A$15:$A$264</c:f>
              <c:numCache>
                <c:formatCode>General</c:formatCode>
                <c:ptCount val="250"/>
                <c:pt idx="0">
                  <c:v>20</c:v>
                </c:pt>
                <c:pt idx="1">
                  <c:v>40</c:v>
                </c:pt>
                <c:pt idx="2">
                  <c:v>60</c:v>
                </c:pt>
                <c:pt idx="3">
                  <c:v>80</c:v>
                </c:pt>
                <c:pt idx="4">
                  <c:v>100</c:v>
                </c:pt>
                <c:pt idx="5">
                  <c:v>120</c:v>
                </c:pt>
                <c:pt idx="6">
                  <c:v>140</c:v>
                </c:pt>
                <c:pt idx="7">
                  <c:v>160</c:v>
                </c:pt>
                <c:pt idx="8">
                  <c:v>180</c:v>
                </c:pt>
                <c:pt idx="9">
                  <c:v>200</c:v>
                </c:pt>
                <c:pt idx="10">
                  <c:v>220</c:v>
                </c:pt>
                <c:pt idx="11">
                  <c:v>240</c:v>
                </c:pt>
                <c:pt idx="12">
                  <c:v>260</c:v>
                </c:pt>
                <c:pt idx="13">
                  <c:v>280</c:v>
                </c:pt>
                <c:pt idx="14">
                  <c:v>300</c:v>
                </c:pt>
                <c:pt idx="15">
                  <c:v>320</c:v>
                </c:pt>
                <c:pt idx="16">
                  <c:v>340</c:v>
                </c:pt>
                <c:pt idx="17">
                  <c:v>360</c:v>
                </c:pt>
                <c:pt idx="18">
                  <c:v>380</c:v>
                </c:pt>
                <c:pt idx="19">
                  <c:v>400</c:v>
                </c:pt>
                <c:pt idx="20">
                  <c:v>420</c:v>
                </c:pt>
                <c:pt idx="21">
                  <c:v>440</c:v>
                </c:pt>
                <c:pt idx="22">
                  <c:v>460</c:v>
                </c:pt>
                <c:pt idx="23">
                  <c:v>480</c:v>
                </c:pt>
                <c:pt idx="24">
                  <c:v>500</c:v>
                </c:pt>
                <c:pt idx="25">
                  <c:v>520</c:v>
                </c:pt>
                <c:pt idx="26">
                  <c:v>540</c:v>
                </c:pt>
                <c:pt idx="27">
                  <c:v>560</c:v>
                </c:pt>
                <c:pt idx="28">
                  <c:v>580</c:v>
                </c:pt>
                <c:pt idx="29">
                  <c:v>600</c:v>
                </c:pt>
                <c:pt idx="30">
                  <c:v>620</c:v>
                </c:pt>
                <c:pt idx="31">
                  <c:v>640</c:v>
                </c:pt>
                <c:pt idx="32">
                  <c:v>660</c:v>
                </c:pt>
                <c:pt idx="33">
                  <c:v>680</c:v>
                </c:pt>
                <c:pt idx="34">
                  <c:v>700</c:v>
                </c:pt>
                <c:pt idx="35">
                  <c:v>720</c:v>
                </c:pt>
                <c:pt idx="36">
                  <c:v>740</c:v>
                </c:pt>
                <c:pt idx="37">
                  <c:v>760</c:v>
                </c:pt>
                <c:pt idx="38">
                  <c:v>780</c:v>
                </c:pt>
                <c:pt idx="39">
                  <c:v>800</c:v>
                </c:pt>
                <c:pt idx="40">
                  <c:v>820</c:v>
                </c:pt>
                <c:pt idx="41">
                  <c:v>840</c:v>
                </c:pt>
                <c:pt idx="42">
                  <c:v>860</c:v>
                </c:pt>
                <c:pt idx="43">
                  <c:v>880</c:v>
                </c:pt>
                <c:pt idx="44">
                  <c:v>900</c:v>
                </c:pt>
                <c:pt idx="45">
                  <c:v>920</c:v>
                </c:pt>
                <c:pt idx="46">
                  <c:v>940</c:v>
                </c:pt>
                <c:pt idx="47">
                  <c:v>960</c:v>
                </c:pt>
                <c:pt idx="48">
                  <c:v>980</c:v>
                </c:pt>
                <c:pt idx="49">
                  <c:v>1000</c:v>
                </c:pt>
                <c:pt idx="50">
                  <c:v>1020</c:v>
                </c:pt>
                <c:pt idx="51">
                  <c:v>1040</c:v>
                </c:pt>
                <c:pt idx="52">
                  <c:v>1060</c:v>
                </c:pt>
                <c:pt idx="53">
                  <c:v>1080</c:v>
                </c:pt>
                <c:pt idx="54">
                  <c:v>1100</c:v>
                </c:pt>
                <c:pt idx="55">
                  <c:v>1120</c:v>
                </c:pt>
                <c:pt idx="56">
                  <c:v>1140</c:v>
                </c:pt>
                <c:pt idx="57">
                  <c:v>1160</c:v>
                </c:pt>
                <c:pt idx="58">
                  <c:v>1180</c:v>
                </c:pt>
                <c:pt idx="59">
                  <c:v>1200</c:v>
                </c:pt>
                <c:pt idx="60">
                  <c:v>1220</c:v>
                </c:pt>
                <c:pt idx="61">
                  <c:v>1240</c:v>
                </c:pt>
                <c:pt idx="62">
                  <c:v>1260</c:v>
                </c:pt>
                <c:pt idx="63">
                  <c:v>1280</c:v>
                </c:pt>
                <c:pt idx="64">
                  <c:v>1300</c:v>
                </c:pt>
                <c:pt idx="65">
                  <c:v>1320</c:v>
                </c:pt>
                <c:pt idx="66">
                  <c:v>1340</c:v>
                </c:pt>
                <c:pt idx="67">
                  <c:v>1360</c:v>
                </c:pt>
                <c:pt idx="68">
                  <c:v>1380</c:v>
                </c:pt>
                <c:pt idx="69">
                  <c:v>1400</c:v>
                </c:pt>
                <c:pt idx="70">
                  <c:v>1420</c:v>
                </c:pt>
                <c:pt idx="71">
                  <c:v>1440</c:v>
                </c:pt>
                <c:pt idx="72">
                  <c:v>1460</c:v>
                </c:pt>
                <c:pt idx="73">
                  <c:v>1480</c:v>
                </c:pt>
                <c:pt idx="74">
                  <c:v>1500</c:v>
                </c:pt>
                <c:pt idx="75">
                  <c:v>1520</c:v>
                </c:pt>
                <c:pt idx="76">
                  <c:v>1540</c:v>
                </c:pt>
                <c:pt idx="77">
                  <c:v>1560</c:v>
                </c:pt>
                <c:pt idx="78">
                  <c:v>1580</c:v>
                </c:pt>
                <c:pt idx="79">
                  <c:v>1600</c:v>
                </c:pt>
                <c:pt idx="80">
                  <c:v>1620</c:v>
                </c:pt>
                <c:pt idx="81">
                  <c:v>1640</c:v>
                </c:pt>
                <c:pt idx="82">
                  <c:v>1660</c:v>
                </c:pt>
                <c:pt idx="83">
                  <c:v>1680</c:v>
                </c:pt>
                <c:pt idx="84">
                  <c:v>1700</c:v>
                </c:pt>
                <c:pt idx="85">
                  <c:v>1720</c:v>
                </c:pt>
                <c:pt idx="86">
                  <c:v>1740</c:v>
                </c:pt>
                <c:pt idx="87">
                  <c:v>1760</c:v>
                </c:pt>
                <c:pt idx="88">
                  <c:v>1780</c:v>
                </c:pt>
                <c:pt idx="89">
                  <c:v>1800</c:v>
                </c:pt>
                <c:pt idx="90">
                  <c:v>1820</c:v>
                </c:pt>
                <c:pt idx="91">
                  <c:v>1840</c:v>
                </c:pt>
                <c:pt idx="92">
                  <c:v>1860</c:v>
                </c:pt>
                <c:pt idx="93">
                  <c:v>1880</c:v>
                </c:pt>
                <c:pt idx="94">
                  <c:v>1900</c:v>
                </c:pt>
                <c:pt idx="95">
                  <c:v>1920</c:v>
                </c:pt>
                <c:pt idx="96">
                  <c:v>1940</c:v>
                </c:pt>
                <c:pt idx="97">
                  <c:v>1960</c:v>
                </c:pt>
                <c:pt idx="98">
                  <c:v>1980</c:v>
                </c:pt>
                <c:pt idx="99">
                  <c:v>2000</c:v>
                </c:pt>
                <c:pt idx="100">
                  <c:v>2020</c:v>
                </c:pt>
                <c:pt idx="101">
                  <c:v>2040</c:v>
                </c:pt>
                <c:pt idx="102">
                  <c:v>2060</c:v>
                </c:pt>
                <c:pt idx="103">
                  <c:v>2080</c:v>
                </c:pt>
                <c:pt idx="104">
                  <c:v>2100</c:v>
                </c:pt>
                <c:pt idx="105">
                  <c:v>2120</c:v>
                </c:pt>
                <c:pt idx="106">
                  <c:v>2140</c:v>
                </c:pt>
                <c:pt idx="107">
                  <c:v>2160</c:v>
                </c:pt>
                <c:pt idx="108">
                  <c:v>2180</c:v>
                </c:pt>
                <c:pt idx="109">
                  <c:v>2200</c:v>
                </c:pt>
                <c:pt idx="110">
                  <c:v>2220</c:v>
                </c:pt>
                <c:pt idx="111">
                  <c:v>2240</c:v>
                </c:pt>
                <c:pt idx="112">
                  <c:v>2260</c:v>
                </c:pt>
                <c:pt idx="113">
                  <c:v>2280</c:v>
                </c:pt>
                <c:pt idx="114">
                  <c:v>2300</c:v>
                </c:pt>
                <c:pt idx="115">
                  <c:v>2320</c:v>
                </c:pt>
                <c:pt idx="116">
                  <c:v>2340</c:v>
                </c:pt>
                <c:pt idx="117">
                  <c:v>2360</c:v>
                </c:pt>
                <c:pt idx="118">
                  <c:v>2380</c:v>
                </c:pt>
                <c:pt idx="119">
                  <c:v>2400</c:v>
                </c:pt>
                <c:pt idx="120">
                  <c:v>2420</c:v>
                </c:pt>
                <c:pt idx="121">
                  <c:v>2440</c:v>
                </c:pt>
                <c:pt idx="122">
                  <c:v>2460</c:v>
                </c:pt>
                <c:pt idx="123">
                  <c:v>2480</c:v>
                </c:pt>
                <c:pt idx="124">
                  <c:v>2500</c:v>
                </c:pt>
                <c:pt idx="125">
                  <c:v>2520</c:v>
                </c:pt>
                <c:pt idx="126">
                  <c:v>2540</c:v>
                </c:pt>
                <c:pt idx="127">
                  <c:v>2560</c:v>
                </c:pt>
                <c:pt idx="128">
                  <c:v>2580</c:v>
                </c:pt>
                <c:pt idx="129">
                  <c:v>2600</c:v>
                </c:pt>
                <c:pt idx="130">
                  <c:v>2620</c:v>
                </c:pt>
                <c:pt idx="131">
                  <c:v>2640</c:v>
                </c:pt>
                <c:pt idx="132">
                  <c:v>2660</c:v>
                </c:pt>
                <c:pt idx="133">
                  <c:v>2680</c:v>
                </c:pt>
                <c:pt idx="134">
                  <c:v>2700</c:v>
                </c:pt>
                <c:pt idx="135">
                  <c:v>2720</c:v>
                </c:pt>
                <c:pt idx="136">
                  <c:v>2740</c:v>
                </c:pt>
                <c:pt idx="137">
                  <c:v>2760</c:v>
                </c:pt>
                <c:pt idx="138">
                  <c:v>2780</c:v>
                </c:pt>
                <c:pt idx="139">
                  <c:v>2800</c:v>
                </c:pt>
                <c:pt idx="140">
                  <c:v>2820</c:v>
                </c:pt>
                <c:pt idx="141">
                  <c:v>2840</c:v>
                </c:pt>
                <c:pt idx="142">
                  <c:v>2860</c:v>
                </c:pt>
                <c:pt idx="143">
                  <c:v>2880</c:v>
                </c:pt>
                <c:pt idx="144">
                  <c:v>2900</c:v>
                </c:pt>
                <c:pt idx="145">
                  <c:v>2920</c:v>
                </c:pt>
                <c:pt idx="146">
                  <c:v>2940</c:v>
                </c:pt>
                <c:pt idx="147">
                  <c:v>2960</c:v>
                </c:pt>
                <c:pt idx="148">
                  <c:v>2980</c:v>
                </c:pt>
                <c:pt idx="149">
                  <c:v>3000</c:v>
                </c:pt>
                <c:pt idx="150">
                  <c:v>3020</c:v>
                </c:pt>
                <c:pt idx="151">
                  <c:v>3040</c:v>
                </c:pt>
                <c:pt idx="152">
                  <c:v>3060</c:v>
                </c:pt>
                <c:pt idx="153">
                  <c:v>3080</c:v>
                </c:pt>
                <c:pt idx="154">
                  <c:v>3100</c:v>
                </c:pt>
                <c:pt idx="155">
                  <c:v>3120</c:v>
                </c:pt>
                <c:pt idx="156">
                  <c:v>3140</c:v>
                </c:pt>
                <c:pt idx="157">
                  <c:v>3160</c:v>
                </c:pt>
                <c:pt idx="158">
                  <c:v>3180</c:v>
                </c:pt>
                <c:pt idx="159">
                  <c:v>3200</c:v>
                </c:pt>
                <c:pt idx="160">
                  <c:v>3220</c:v>
                </c:pt>
                <c:pt idx="161">
                  <c:v>3240</c:v>
                </c:pt>
                <c:pt idx="162">
                  <c:v>3260</c:v>
                </c:pt>
                <c:pt idx="163">
                  <c:v>3280</c:v>
                </c:pt>
                <c:pt idx="164">
                  <c:v>3300</c:v>
                </c:pt>
                <c:pt idx="165">
                  <c:v>3320</c:v>
                </c:pt>
                <c:pt idx="166">
                  <c:v>3340</c:v>
                </c:pt>
                <c:pt idx="167">
                  <c:v>3360</c:v>
                </c:pt>
                <c:pt idx="168">
                  <c:v>3380</c:v>
                </c:pt>
                <c:pt idx="169">
                  <c:v>3400</c:v>
                </c:pt>
                <c:pt idx="170">
                  <c:v>3420</c:v>
                </c:pt>
                <c:pt idx="171">
                  <c:v>3440</c:v>
                </c:pt>
                <c:pt idx="172">
                  <c:v>3460</c:v>
                </c:pt>
                <c:pt idx="173">
                  <c:v>3480</c:v>
                </c:pt>
                <c:pt idx="174">
                  <c:v>3500</c:v>
                </c:pt>
                <c:pt idx="175">
                  <c:v>3520</c:v>
                </c:pt>
                <c:pt idx="176">
                  <c:v>3540</c:v>
                </c:pt>
                <c:pt idx="177">
                  <c:v>3560</c:v>
                </c:pt>
                <c:pt idx="178">
                  <c:v>3580</c:v>
                </c:pt>
                <c:pt idx="179">
                  <c:v>3600</c:v>
                </c:pt>
                <c:pt idx="180">
                  <c:v>3620</c:v>
                </c:pt>
                <c:pt idx="181">
                  <c:v>3640</c:v>
                </c:pt>
                <c:pt idx="182">
                  <c:v>3660</c:v>
                </c:pt>
                <c:pt idx="183">
                  <c:v>3680</c:v>
                </c:pt>
                <c:pt idx="184">
                  <c:v>3700</c:v>
                </c:pt>
                <c:pt idx="185">
                  <c:v>3720</c:v>
                </c:pt>
                <c:pt idx="186">
                  <c:v>3740</c:v>
                </c:pt>
                <c:pt idx="187">
                  <c:v>3760</c:v>
                </c:pt>
                <c:pt idx="188">
                  <c:v>3780</c:v>
                </c:pt>
                <c:pt idx="189">
                  <c:v>3800</c:v>
                </c:pt>
                <c:pt idx="190">
                  <c:v>3820</c:v>
                </c:pt>
                <c:pt idx="191">
                  <c:v>3840</c:v>
                </c:pt>
                <c:pt idx="192">
                  <c:v>3860</c:v>
                </c:pt>
                <c:pt idx="193">
                  <c:v>3880</c:v>
                </c:pt>
                <c:pt idx="194">
                  <c:v>3900</c:v>
                </c:pt>
                <c:pt idx="195">
                  <c:v>3920</c:v>
                </c:pt>
                <c:pt idx="196">
                  <c:v>3940</c:v>
                </c:pt>
                <c:pt idx="197">
                  <c:v>3960</c:v>
                </c:pt>
                <c:pt idx="198">
                  <c:v>3980</c:v>
                </c:pt>
                <c:pt idx="199">
                  <c:v>4000</c:v>
                </c:pt>
                <c:pt idx="200">
                  <c:v>4020</c:v>
                </c:pt>
                <c:pt idx="201">
                  <c:v>4040</c:v>
                </c:pt>
                <c:pt idx="202">
                  <c:v>4060</c:v>
                </c:pt>
                <c:pt idx="203">
                  <c:v>4080</c:v>
                </c:pt>
                <c:pt idx="204">
                  <c:v>4100</c:v>
                </c:pt>
                <c:pt idx="205">
                  <c:v>4120</c:v>
                </c:pt>
                <c:pt idx="206">
                  <c:v>4140</c:v>
                </c:pt>
                <c:pt idx="207">
                  <c:v>4160</c:v>
                </c:pt>
                <c:pt idx="208">
                  <c:v>4180</c:v>
                </c:pt>
                <c:pt idx="209">
                  <c:v>4200</c:v>
                </c:pt>
                <c:pt idx="210">
                  <c:v>4220</c:v>
                </c:pt>
                <c:pt idx="211">
                  <c:v>4240</c:v>
                </c:pt>
                <c:pt idx="212">
                  <c:v>4260</c:v>
                </c:pt>
                <c:pt idx="213">
                  <c:v>4280</c:v>
                </c:pt>
                <c:pt idx="214">
                  <c:v>4300</c:v>
                </c:pt>
                <c:pt idx="215">
                  <c:v>4320</c:v>
                </c:pt>
                <c:pt idx="216">
                  <c:v>4340</c:v>
                </c:pt>
                <c:pt idx="217">
                  <c:v>4360</c:v>
                </c:pt>
                <c:pt idx="218">
                  <c:v>4380</c:v>
                </c:pt>
                <c:pt idx="219">
                  <c:v>4400</c:v>
                </c:pt>
                <c:pt idx="220">
                  <c:v>4420</c:v>
                </c:pt>
                <c:pt idx="221">
                  <c:v>4440</c:v>
                </c:pt>
                <c:pt idx="222">
                  <c:v>4460</c:v>
                </c:pt>
                <c:pt idx="223">
                  <c:v>4480</c:v>
                </c:pt>
                <c:pt idx="224">
                  <c:v>4500</c:v>
                </c:pt>
                <c:pt idx="225">
                  <c:v>4520</c:v>
                </c:pt>
                <c:pt idx="226">
                  <c:v>4540</c:v>
                </c:pt>
                <c:pt idx="227">
                  <c:v>4560</c:v>
                </c:pt>
                <c:pt idx="228">
                  <c:v>4580</c:v>
                </c:pt>
                <c:pt idx="229">
                  <c:v>4600</c:v>
                </c:pt>
                <c:pt idx="230">
                  <c:v>4620</c:v>
                </c:pt>
                <c:pt idx="231">
                  <c:v>4640</c:v>
                </c:pt>
                <c:pt idx="232">
                  <c:v>4660</c:v>
                </c:pt>
                <c:pt idx="233">
                  <c:v>4680</c:v>
                </c:pt>
                <c:pt idx="234">
                  <c:v>4700</c:v>
                </c:pt>
                <c:pt idx="235">
                  <c:v>4720</c:v>
                </c:pt>
                <c:pt idx="236">
                  <c:v>4740</c:v>
                </c:pt>
                <c:pt idx="237">
                  <c:v>4760</c:v>
                </c:pt>
                <c:pt idx="238">
                  <c:v>4780</c:v>
                </c:pt>
                <c:pt idx="239">
                  <c:v>4800</c:v>
                </c:pt>
                <c:pt idx="240">
                  <c:v>4820</c:v>
                </c:pt>
                <c:pt idx="241">
                  <c:v>4840</c:v>
                </c:pt>
                <c:pt idx="242">
                  <c:v>4860</c:v>
                </c:pt>
                <c:pt idx="243">
                  <c:v>4880</c:v>
                </c:pt>
                <c:pt idx="244">
                  <c:v>4900</c:v>
                </c:pt>
                <c:pt idx="245">
                  <c:v>4920</c:v>
                </c:pt>
                <c:pt idx="246">
                  <c:v>4940</c:v>
                </c:pt>
                <c:pt idx="247">
                  <c:v>4960</c:v>
                </c:pt>
                <c:pt idx="248">
                  <c:v>4980</c:v>
                </c:pt>
                <c:pt idx="249">
                  <c:v>5000</c:v>
                </c:pt>
              </c:numCache>
            </c:numRef>
          </c:xVal>
          <c:yVal>
            <c:numRef>
              <c:f>Sheet1!$D$15:$D$264</c:f>
              <c:numCache>
                <c:formatCode>General</c:formatCode>
                <c:ptCount val="250"/>
                <c:pt idx="0">
                  <c:v>1.8004809243305404</c:v>
                </c:pt>
                <c:pt idx="1">
                  <c:v>2.7989761051597513</c:v>
                </c:pt>
                <c:pt idx="2">
                  <c:v>3.5577960091012493</c:v>
                </c:pt>
                <c:pt idx="3">
                  <c:v>4.1760187592353839</c:v>
                </c:pt>
                <c:pt idx="4">
                  <c:v>4.6984937249521455</c:v>
                </c:pt>
                <c:pt idx="5">
                  <c:v>3.433711559761055</c:v>
                </c:pt>
                <c:pt idx="6">
                  <c:v>3.698887808284574</c:v>
                </c:pt>
                <c:pt idx="7">
                  <c:v>3.9351867057060934</c:v>
                </c:pt>
                <c:pt idx="8">
                  <c:v>4.1478762995619505</c:v>
                </c:pt>
                <c:pt idx="9">
                  <c:v>4.3408887071129323</c:v>
                </c:pt>
                <c:pt idx="10">
                  <c:v>4.5172457079537214</c:v>
                </c:pt>
                <c:pt idx="11">
                  <c:v>4.6793242723042763</c:v>
                </c:pt>
                <c:pt idx="12">
                  <c:v>3.6217726960857171</c:v>
                </c:pt>
                <c:pt idx="13">
                  <c:v>3.725937351530435</c:v>
                </c:pt>
                <c:pt idx="14">
                  <c:v>3.8229490428612261</c:v>
                </c:pt>
                <c:pt idx="15">
                  <c:v>3.9136116087873827</c:v>
                </c:pt>
                <c:pt idx="16">
                  <c:v>3.9986037537465897</c:v>
                </c:pt>
                <c:pt idx="17">
                  <c:v>4.0785037402130797</c:v>
                </c:pt>
                <c:pt idx="18">
                  <c:v>4.1538082362880404</c:v>
                </c:pt>
                <c:pt idx="19">
                  <c:v>4.2249469171784302</c:v>
                </c:pt>
                <c:pt idx="20">
                  <c:v>4.2922939272800118</c:v>
                </c:pt>
                <c:pt idx="21">
                  <c:v>4.3561769846054421</c:v>
                </c:pt>
                <c:pt idx="22">
                  <c:v>4.41688468971976</c:v>
                </c:pt>
                <c:pt idx="23">
                  <c:v>4.4746724499795167</c:v>
                </c:pt>
                <c:pt idx="24">
                  <c:v>4.5297673236351379</c:v>
                </c:pt>
                <c:pt idx="25">
                  <c:v>3.054914675049015</c:v>
                </c:pt>
                <c:pt idx="26">
                  <c:v>3.088445451745125</c:v>
                </c:pt>
                <c:pt idx="27">
                  <c:v>3.1205461400324062</c:v>
                </c:pt>
                <c:pt idx="28">
                  <c:v>3.1513150420774521</c:v>
                </c:pt>
                <c:pt idx="29">
                  <c:v>3.1808411498968763</c:v>
                </c:pt>
                <c:pt idx="30">
                  <c:v>3.2092052642619522</c:v>
                </c:pt>
                <c:pt idx="31">
                  <c:v>3.2364809514282404</c:v>
                </c:pt>
                <c:pt idx="32">
                  <c:v>3.2627353650762538</c:v>
                </c:pt>
                <c:pt idx="33">
                  <c:v>3.2880299555939136</c:v>
                </c:pt>
                <c:pt idx="34">
                  <c:v>3.3124210847010276</c:v>
                </c:pt>
                <c:pt idx="35">
                  <c:v>3.3359605601453612</c:v>
                </c:pt>
                <c:pt idx="36">
                  <c:v>3.3586961025926918</c:v>
                </c:pt>
                <c:pt idx="37">
                  <c:v>3.3806717547411975</c:v>
                </c:pt>
                <c:pt idx="38">
                  <c:v>3.4019282410016745</c:v>
                </c:pt>
                <c:pt idx="39">
                  <c:v>3.422503284714101</c:v>
                </c:pt>
                <c:pt idx="40">
                  <c:v>3.4424318887516798</c:v>
                </c:pt>
                <c:pt idx="41">
                  <c:v>3.4617465844452768</c:v>
                </c:pt>
                <c:pt idx="42">
                  <c:v>3.4804776530039385</c:v>
                </c:pt>
                <c:pt idx="43">
                  <c:v>3.4986533229800099</c:v>
                </c:pt>
                <c:pt idx="44">
                  <c:v>3.5162999468056055</c:v>
                </c:pt>
                <c:pt idx="45">
                  <c:v>3.533442158991225</c:v>
                </c:pt>
                <c:pt idx="46">
                  <c:v>3.5501030182116597</c:v>
                </c:pt>
                <c:pt idx="47">
                  <c:v>3.5663041351964688</c:v>
                </c:pt>
                <c:pt idx="48">
                  <c:v>3.5820657880820801</c:v>
                </c:pt>
                <c:pt idx="49">
                  <c:v>3.5974070266619664</c:v>
                </c:pt>
                <c:pt idx="50">
                  <c:v>3.612345766783589</c:v>
                </c:pt>
                <c:pt idx="51">
                  <c:v>3.6268988759805638</c:v>
                </c:pt>
                <c:pt idx="52">
                  <c:v>3.6410822512913006</c:v>
                </c:pt>
                <c:pt idx="53">
                  <c:v>3.6549108900975358</c:v>
                </c:pt>
                <c:pt idx="54">
                  <c:v>3.6683989547147138</c:v>
                </c:pt>
                <c:pt idx="55">
                  <c:v>3.6815598313785749</c:v>
                </c:pt>
                <c:pt idx="56">
                  <c:v>3.6944061841963958</c:v>
                </c:pt>
                <c:pt idx="57">
                  <c:v>3.7069500045655568</c:v>
                </c:pt>
                <c:pt idx="58">
                  <c:v>3.7192026565047476</c:v>
                </c:pt>
                <c:pt idx="59">
                  <c:v>3.7311749182931964</c:v>
                </c:pt>
                <c:pt idx="60">
                  <c:v>3.74287702076961</c:v>
                </c:pt>
                <c:pt idx="61">
                  <c:v>3.7543186826042625</c:v>
                </c:pt>
                <c:pt idx="62">
                  <c:v>3.7655091428240479</c:v>
                </c:pt>
                <c:pt idx="63">
                  <c:v>3.7764571908407909</c:v>
                </c:pt>
                <c:pt idx="64">
                  <c:v>3.7871711942070236</c:v>
                </c:pt>
                <c:pt idx="65">
                  <c:v>3.7976591243004645</c:v>
                </c:pt>
                <c:pt idx="66">
                  <c:v>3.8079285801180363</c:v>
                </c:pt>
                <c:pt idx="67">
                  <c:v>3.8179868103422532</c:v>
                </c:pt>
                <c:pt idx="68">
                  <c:v>3.8278407338267502</c:v>
                </c:pt>
                <c:pt idx="69">
                  <c:v>3.8374969586335035</c:v>
                </c:pt>
                <c:pt idx="70">
                  <c:v>3.8469617997415457</c:v>
                </c:pt>
                <c:pt idx="71">
                  <c:v>3.8562412955357117</c:v>
                </c:pt>
                <c:pt idx="72">
                  <c:v>3.8653412231737541</c:v>
                </c:pt>
                <c:pt idx="73">
                  <c:v>3.8742671129211441</c:v>
                </c:pt>
                <c:pt idx="74">
                  <c:v>3.8830242615347239</c:v>
                </c:pt>
                <c:pt idx="75">
                  <c:v>3.8916177447690932</c:v>
                </c:pt>
                <c:pt idx="76">
                  <c:v>3.9000524290730332</c:v>
                </c:pt>
                <c:pt idx="77">
                  <c:v>3.9083329825373827</c:v>
                </c:pt>
                <c:pt idx="78">
                  <c:v>3.9164638851504465</c:v>
                </c:pt>
                <c:pt idx="79">
                  <c:v>3.9244494384122204</c:v>
                </c:pt>
                <c:pt idx="80">
                  <c:v>3.9322937743543527</c:v>
                </c:pt>
                <c:pt idx="81">
                  <c:v>3.9400008640088706</c:v>
                </c:pt>
                <c:pt idx="82">
                  <c:v>3.9475745253650896</c:v>
                </c:pt>
                <c:pt idx="83">
                  <c:v>3.9550184308509517</c:v>
                </c:pt>
                <c:pt idx="84">
                  <c:v>3.9623361143720559</c:v>
                </c:pt>
                <c:pt idx="85">
                  <c:v>3.969530977939014</c:v>
                </c:pt>
                <c:pt idx="86">
                  <c:v>3.9766062979113181</c:v>
                </c:pt>
                <c:pt idx="87">
                  <c:v>3.98356523088371</c:v>
                </c:pt>
                <c:pt idx="88">
                  <c:v>3.990410819239032</c:v>
                </c:pt>
                <c:pt idx="89">
                  <c:v>3.9971459963896732</c:v>
                </c:pt>
                <c:pt idx="90">
                  <c:v>4.0037735917280761</c:v>
                </c:pt>
                <c:pt idx="91">
                  <c:v>4.010296335305223</c:v>
                </c:pt>
                <c:pt idx="92">
                  <c:v>4.0167168622545883</c:v>
                </c:pt>
                <c:pt idx="93">
                  <c:v>4.0230377169778002</c:v>
                </c:pt>
                <c:pt idx="94">
                  <c:v>4.0292613571070328</c:v>
                </c:pt>
                <c:pt idx="95">
                  <c:v>4.0353901572580817</c:v>
                </c:pt>
                <c:pt idx="96">
                  <c:v>4.0414264125870698</c:v>
                </c:pt>
                <c:pt idx="97">
                  <c:v>4.0473723421628343</c:v>
                </c:pt>
                <c:pt idx="98">
                  <c:v>4.0532300921661664</c:v>
                </c:pt>
                <c:pt idx="99">
                  <c:v>4.0590017389263329</c:v>
                </c:pt>
                <c:pt idx="100">
                  <c:v>4.0646892918045614</c:v>
                </c:pt>
                <c:pt idx="101">
                  <c:v>4.0702946959335353</c:v>
                </c:pt>
                <c:pt idx="102">
                  <c:v>4.0758198348213233</c:v>
                </c:pt>
                <c:pt idx="103">
                  <c:v>4.0812665328275886</c:v>
                </c:pt>
                <c:pt idx="104">
                  <c:v>4.0866365575194372</c:v>
                </c:pt>
                <c:pt idx="105">
                  <c:v>4.0919316219137496</c:v>
                </c:pt>
                <c:pt idx="106">
                  <c:v>4.097153386612395</c:v>
                </c:pt>
                <c:pt idx="107">
                  <c:v>4.1023034618363461</c:v>
                </c:pt>
                <c:pt idx="108">
                  <c:v>4.1073834093642869</c:v>
                </c:pt>
                <c:pt idx="109">
                  <c:v>4.1123947443809676</c:v>
                </c:pt>
                <c:pt idx="110">
                  <c:v>4.1173389372402402</c:v>
                </c:pt>
                <c:pt idx="111">
                  <c:v>4.1222174151473858</c:v>
                </c:pt>
                <c:pt idx="112">
                  <c:v>4.1270315637650539</c:v>
                </c:pt>
                <c:pt idx="113">
                  <c:v>4.1317827287468916</c:v>
                </c:pt>
                <c:pt idx="114">
                  <c:v>4.1364722172026704</c:v>
                </c:pt>
                <c:pt idx="115">
                  <c:v>4.1411012990984961</c:v>
                </c:pt>
                <c:pt idx="116">
                  <c:v>4.1456712085954797</c:v>
                </c:pt>
                <c:pt idx="117">
                  <c:v>4.1501831453300273</c:v>
                </c:pt>
                <c:pt idx="118">
                  <c:v>4.1546382756387432</c:v>
                </c:pt>
                <c:pt idx="119">
                  <c:v>4.1590377337307523</c:v>
                </c:pt>
                <c:pt idx="120">
                  <c:v>4.1633826228100741</c:v>
                </c:pt>
                <c:pt idx="121">
                  <c:v>4.167674016150575</c:v>
                </c:pt>
                <c:pt idx="122">
                  <c:v>4.171912958125799</c:v>
                </c:pt>
                <c:pt idx="123">
                  <c:v>4.1761004651959439</c:v>
                </c:pt>
                <c:pt idx="124">
                  <c:v>4.1802375268540439</c:v>
                </c:pt>
                <c:pt idx="125">
                  <c:v>4.1843251065333451</c:v>
                </c:pt>
                <c:pt idx="126">
                  <c:v>4.1883641424777354</c:v>
                </c:pt>
                <c:pt idx="127">
                  <c:v>4.1923555485770017</c:v>
                </c:pt>
                <c:pt idx="128">
                  <c:v>4.1963002151685602</c:v>
                </c:pt>
                <c:pt idx="129">
                  <c:v>4.2001990098072675</c:v>
                </c:pt>
                <c:pt idx="130">
                  <c:v>4.2040527780047663</c:v>
                </c:pt>
                <c:pt idx="131">
                  <c:v>4.2078623439398113</c:v>
                </c:pt>
                <c:pt idx="132">
                  <c:v>4.2116285111408889</c:v>
                </c:pt>
                <c:pt idx="133">
                  <c:v>4.2153520631424097</c:v>
                </c:pt>
                <c:pt idx="134">
                  <c:v>4.2190337641156646</c:v>
                </c:pt>
                <c:pt idx="135">
                  <c:v>4.2226743594756897</c:v>
                </c:pt>
                <c:pt idx="136">
                  <c:v>4.2262745764651086</c:v>
                </c:pt>
                <c:pt idx="137">
                  <c:v>4.2298351247159935</c:v>
                </c:pt>
                <c:pt idx="138">
                  <c:v>4.2333566967906897</c:v>
                </c:pt>
                <c:pt idx="139">
                  <c:v>4.2368399687025553</c:v>
                </c:pt>
                <c:pt idx="140">
                  <c:v>4.240285600417466</c:v>
                </c:pt>
                <c:pt idx="141">
                  <c:v>4.2436942363369292</c:v>
                </c:pt>
                <c:pt idx="142">
                  <c:v>4.2470665057636028</c:v>
                </c:pt>
                <c:pt idx="143">
                  <c:v>4.2504030233499632</c:v>
                </c:pt>
                <c:pt idx="144">
                  <c:v>4.2537043895308271</c:v>
                </c:pt>
                <c:pt idx="145">
                  <c:v>4.2569711909404413</c:v>
                </c:pt>
                <c:pt idx="146">
                  <c:v>4.2602040008147437</c:v>
                </c:pt>
                <c:pt idx="147">
                  <c:v>4.2634033793794481</c:v>
                </c:pt>
                <c:pt idx="148">
                  <c:v>4.2665698742245164</c:v>
                </c:pt>
                <c:pt idx="149">
                  <c:v>4.2697040206655936</c:v>
                </c:pt>
                <c:pt idx="150">
                  <c:v>4.2728063420929283</c:v>
                </c:pt>
                <c:pt idx="151">
                  <c:v>4.2758773503082823</c:v>
                </c:pt>
                <c:pt idx="152">
                  <c:v>4.2789175458503363</c:v>
                </c:pt>
                <c:pt idx="153">
                  <c:v>4.2819274183090208</c:v>
                </c:pt>
                <c:pt idx="154">
                  <c:v>4.2849074466292407</c:v>
                </c:pt>
                <c:pt idx="155">
                  <c:v>4.287858099404394</c:v>
                </c:pt>
                <c:pt idx="156">
                  <c:v>4.2907798351601105</c:v>
                </c:pt>
                <c:pt idx="157">
                  <c:v>4.2936731026285617</c:v>
                </c:pt>
                <c:pt idx="158">
                  <c:v>4.2965383410137283</c:v>
                </c:pt>
                <c:pt idx="159">
                  <c:v>4.2993759802479845</c:v>
                </c:pt>
                <c:pt idx="160">
                  <c:v>4.3021864412402975</c:v>
                </c:pt>
                <c:pt idx="161">
                  <c:v>4.3049701361164141</c:v>
                </c:pt>
                <c:pt idx="162">
                  <c:v>4.3077274684512741</c:v>
                </c:pt>
                <c:pt idx="163">
                  <c:v>4.3104588334940166</c:v>
                </c:pt>
                <c:pt idx="164">
                  <c:v>4.3131646183857928</c:v>
                </c:pt>
                <c:pt idx="165">
                  <c:v>4.3158452023706992</c:v>
                </c:pt>
                <c:pt idx="166">
                  <c:v>4.3185009570000554</c:v>
                </c:pt>
                <c:pt idx="167">
                  <c:v>4.3211322463302988</c:v>
                </c:pt>
                <c:pt idx="168">
                  <c:v>4.3237394271147096</c:v>
                </c:pt>
                <c:pt idx="169">
                  <c:v>4.3263228489892045</c:v>
                </c:pt>
                <c:pt idx="170">
                  <c:v>4.3288828546524032</c:v>
                </c:pt>
                <c:pt idx="171">
                  <c:v>4.3314197800401901</c:v>
                </c:pt>
                <c:pt idx="172">
                  <c:v>4.3339339544949498</c:v>
                </c:pt>
                <c:pt idx="173">
                  <c:v>4.3364257009296843</c:v>
                </c:pt>
                <c:pt idx="174">
                  <c:v>4.3388953359871838</c:v>
                </c:pt>
                <c:pt idx="175">
                  <c:v>4.3413431701944205</c:v>
                </c:pt>
                <c:pt idx="176">
                  <c:v>4.3437695081123575</c:v>
                </c:pt>
                <c:pt idx="177">
                  <c:v>4.3461746484812949</c:v>
                </c:pt>
                <c:pt idx="178">
                  <c:v>4.3485588843619505</c:v>
                </c:pt>
                <c:pt idx="179">
                  <c:v>4.3509225032723862</c:v>
                </c:pt>
                <c:pt idx="180">
                  <c:v>4.3532657873209466</c:v>
                </c:pt>
                <c:pt idx="181">
                  <c:v>4.355589013335333</c:v>
                </c:pt>
                <c:pt idx="182">
                  <c:v>4.3578924529879597</c:v>
                </c:pt>
                <c:pt idx="183">
                  <c:v>4.3601763729176941</c:v>
                </c:pt>
                <c:pt idx="184">
                  <c:v>4.3624410348481302</c:v>
                </c:pt>
                <c:pt idx="185">
                  <c:v>4.3646866957024866</c:v>
                </c:pt>
                <c:pt idx="186">
                  <c:v>4.3669136077152659</c:v>
                </c:pt>
                <c:pt idx="187">
                  <c:v>4.3691220185407582</c:v>
                </c:pt>
                <c:pt idx="188">
                  <c:v>4.3713121713585137</c:v>
                </c:pt>
                <c:pt idx="189">
                  <c:v>4.3734843049758751</c:v>
                </c:pt>
                <c:pt idx="190">
                  <c:v>4.3756386539276546</c:v>
                </c:pt>
                <c:pt idx="191">
                  <c:v>4.3777754485730789</c:v>
                </c:pt>
                <c:pt idx="192">
                  <c:v>4.379894915190059</c:v>
                </c:pt>
                <c:pt idx="193">
                  <c:v>4.3819972760668815</c:v>
                </c:pt>
                <c:pt idx="194">
                  <c:v>4.3840827495914212</c:v>
                </c:pt>
                <c:pt idx="195">
                  <c:v>4.3861515503379191</c:v>
                </c:pt>
                <c:pt idx="196">
                  <c:v>4.3882038891514421</c:v>
                </c:pt>
                <c:pt idx="197">
                  <c:v>4.3902399732300621</c:v>
                </c:pt>
                <c:pt idx="198">
                  <c:v>4.3922600062048591</c:v>
                </c:pt>
                <c:pt idx="199">
                  <c:v>4.3942641882177886</c:v>
                </c:pt>
                <c:pt idx="200">
                  <c:v>4.3962527159974885</c:v>
                </c:pt>
                <c:pt idx="201">
                  <c:v>4.3982257829331077</c:v>
                </c:pt>
                <c:pt idx="202">
                  <c:v>4.4001835791461845</c:v>
                </c:pt>
                <c:pt idx="203">
                  <c:v>4.4021262915606663</c:v>
                </c:pt>
                <c:pt idx="204">
                  <c:v>4.4040541039711014</c:v>
                </c:pt>
                <c:pt idx="205">
                  <c:v>4.4059671971090779</c:v>
                </c:pt>
                <c:pt idx="206">
                  <c:v>4.4078657487079544</c:v>
                </c:pt>
                <c:pt idx="207">
                  <c:v>4.40974993356593</c:v>
                </c:pt>
                <c:pt idx="208">
                  <c:v>4.4116199236075131</c:v>
                </c:pt>
                <c:pt idx="209">
                  <c:v>4.4134758879434326</c:v>
                </c:pt>
                <c:pt idx="210">
                  <c:v>4.4153179929290323</c:v>
                </c:pt>
                <c:pt idx="211">
                  <c:v>4.4171464022211984</c:v>
                </c:pt>
                <c:pt idx="212">
                  <c:v>4.4189612768338735</c:v>
                </c:pt>
                <c:pt idx="213">
                  <c:v>4.4207627751921716</c:v>
                </c:pt>
                <c:pt idx="214">
                  <c:v>4.4225510531851651</c:v>
                </c:pt>
                <c:pt idx="215">
                  <c:v>4.4243262642173677</c:v>
                </c:pt>
                <c:pt idx="216">
                  <c:v>4.4260885592589378</c:v>
                </c:pt>
                <c:pt idx="217">
                  <c:v>4.4278380868946785</c:v>
                </c:pt>
                <c:pt idx="218">
                  <c:v>4.4295749933718165</c:v>
                </c:pt>
                <c:pt idx="219">
                  <c:v>4.4312994226466476</c:v>
                </c:pt>
                <c:pt idx="220">
                  <c:v>4.4330115164300343</c:v>
                </c:pt>
                <c:pt idx="221">
                  <c:v>4.4347114142318294</c:v>
                </c:pt>
                <c:pt idx="222">
                  <c:v>4.4363992534042112</c:v>
                </c:pt>
                <c:pt idx="223">
                  <c:v>4.4380751691840139</c:v>
                </c:pt>
                <c:pt idx="224">
                  <c:v>4.4397392947340304</c:v>
                </c:pt>
                <c:pt idx="225">
                  <c:v>4.4413917611833487</c:v>
                </c:pt>
                <c:pt idx="226">
                  <c:v>4.4430326976667391</c:v>
                </c:pt>
                <c:pt idx="227">
                  <c:v>4.4446622313631128</c:v>
                </c:pt>
                <c:pt idx="228">
                  <c:v>4.4462804875330892</c:v>
                </c:pt>
                <c:pt idx="229">
                  <c:v>4.447887589555684</c:v>
                </c:pt>
                <c:pt idx="230">
                  <c:v>4.4494836589641462</c:v>
                </c:pt>
                <c:pt idx="231">
                  <c:v>4.4510688154809861</c:v>
                </c:pt>
                <c:pt idx="232">
                  <c:v>4.4526431770521677</c:v>
                </c:pt>
                <c:pt idx="233">
                  <c:v>4.4542068598805491</c:v>
                </c:pt>
                <c:pt idx="234">
                  <c:v>4.4557599784585458</c:v>
                </c:pt>
                <c:pt idx="235">
                  <c:v>4.4573026456000537</c:v>
                </c:pt>
                <c:pt idx="236">
                  <c:v>4.4588349724716538</c:v>
                </c:pt>
                <c:pt idx="237">
                  <c:v>4.460357068623118</c:v>
                </c:pt>
                <c:pt idx="238">
                  <c:v>4.4618690420172209</c:v>
                </c:pt>
                <c:pt idx="239">
                  <c:v>4.4633709990588963</c:v>
                </c:pt>
                <c:pt idx="240">
                  <c:v>4.4648630446237387</c:v>
                </c:pt>
                <c:pt idx="241">
                  <c:v>4.4663452820858796</c:v>
                </c:pt>
                <c:pt idx="242">
                  <c:v>4.4678178133452375</c:v>
                </c:pt>
                <c:pt idx="243">
                  <c:v>4.469280738854188</c:v>
                </c:pt>
                <c:pt idx="244">
                  <c:v>4.4707341576436264</c:v>
                </c:pt>
                <c:pt idx="245">
                  <c:v>4.4721781673484813</c:v>
                </c:pt>
                <c:pt idx="246">
                  <c:v>4.4736128642326678</c:v>
                </c:pt>
                <c:pt idx="247">
                  <c:v>4.4750383432134946</c:v>
                </c:pt>
                <c:pt idx="248">
                  <c:v>4.4764546978855515</c:v>
                </c:pt>
                <c:pt idx="249">
                  <c:v>4.4778620205440891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317098752"/>
        <c:axId val="-1317104736"/>
      </c:scatterChart>
      <c:valAx>
        <c:axId val="-1317098752"/>
        <c:scaling>
          <c:orientation val="minMax"/>
          <c:max val="2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-1317104736"/>
        <c:crosses val="autoZero"/>
        <c:crossBetween val="midCat"/>
      </c:valAx>
      <c:valAx>
        <c:axId val="-13171047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-131709875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Sheet1!$A$15:$A$264</c:f>
              <c:numCache>
                <c:formatCode>General</c:formatCode>
                <c:ptCount val="250"/>
                <c:pt idx="0">
                  <c:v>20</c:v>
                </c:pt>
                <c:pt idx="1">
                  <c:v>40</c:v>
                </c:pt>
                <c:pt idx="2">
                  <c:v>60</c:v>
                </c:pt>
                <c:pt idx="3">
                  <c:v>80</c:v>
                </c:pt>
                <c:pt idx="4">
                  <c:v>100</c:v>
                </c:pt>
                <c:pt idx="5">
                  <c:v>120</c:v>
                </c:pt>
                <c:pt idx="6">
                  <c:v>140</c:v>
                </c:pt>
                <c:pt idx="7">
                  <c:v>160</c:v>
                </c:pt>
                <c:pt idx="8">
                  <c:v>180</c:v>
                </c:pt>
                <c:pt idx="9">
                  <c:v>200</c:v>
                </c:pt>
                <c:pt idx="10">
                  <c:v>220</c:v>
                </c:pt>
                <c:pt idx="11">
                  <c:v>240</c:v>
                </c:pt>
                <c:pt idx="12">
                  <c:v>260</c:v>
                </c:pt>
                <c:pt idx="13">
                  <c:v>280</c:v>
                </c:pt>
                <c:pt idx="14">
                  <c:v>300</c:v>
                </c:pt>
                <c:pt idx="15">
                  <c:v>320</c:v>
                </c:pt>
                <c:pt idx="16">
                  <c:v>340</c:v>
                </c:pt>
                <c:pt idx="17">
                  <c:v>360</c:v>
                </c:pt>
                <c:pt idx="18">
                  <c:v>380</c:v>
                </c:pt>
                <c:pt idx="19">
                  <c:v>400</c:v>
                </c:pt>
                <c:pt idx="20">
                  <c:v>420</c:v>
                </c:pt>
                <c:pt idx="21">
                  <c:v>440</c:v>
                </c:pt>
                <c:pt idx="22">
                  <c:v>460</c:v>
                </c:pt>
                <c:pt idx="23">
                  <c:v>480</c:v>
                </c:pt>
                <c:pt idx="24">
                  <c:v>500</c:v>
                </c:pt>
                <c:pt idx="25">
                  <c:v>520</c:v>
                </c:pt>
                <c:pt idx="26">
                  <c:v>540</c:v>
                </c:pt>
                <c:pt idx="27">
                  <c:v>560</c:v>
                </c:pt>
                <c:pt idx="28">
                  <c:v>580</c:v>
                </c:pt>
                <c:pt idx="29">
                  <c:v>600</c:v>
                </c:pt>
                <c:pt idx="30">
                  <c:v>620</c:v>
                </c:pt>
                <c:pt idx="31">
                  <c:v>640</c:v>
                </c:pt>
                <c:pt idx="32">
                  <c:v>660</c:v>
                </c:pt>
                <c:pt idx="33">
                  <c:v>680</c:v>
                </c:pt>
                <c:pt idx="34">
                  <c:v>700</c:v>
                </c:pt>
                <c:pt idx="35">
                  <c:v>720</c:v>
                </c:pt>
                <c:pt idx="36">
                  <c:v>740</c:v>
                </c:pt>
                <c:pt idx="37">
                  <c:v>760</c:v>
                </c:pt>
                <c:pt idx="38">
                  <c:v>780</c:v>
                </c:pt>
                <c:pt idx="39">
                  <c:v>800</c:v>
                </c:pt>
                <c:pt idx="40">
                  <c:v>820</c:v>
                </c:pt>
                <c:pt idx="41">
                  <c:v>840</c:v>
                </c:pt>
                <c:pt idx="42">
                  <c:v>860</c:v>
                </c:pt>
                <c:pt idx="43">
                  <c:v>880</c:v>
                </c:pt>
                <c:pt idx="44">
                  <c:v>900</c:v>
                </c:pt>
                <c:pt idx="45">
                  <c:v>920</c:v>
                </c:pt>
                <c:pt idx="46">
                  <c:v>940</c:v>
                </c:pt>
                <c:pt idx="47">
                  <c:v>960</c:v>
                </c:pt>
                <c:pt idx="48">
                  <c:v>980</c:v>
                </c:pt>
                <c:pt idx="49">
                  <c:v>1000</c:v>
                </c:pt>
                <c:pt idx="50">
                  <c:v>1020</c:v>
                </c:pt>
                <c:pt idx="51">
                  <c:v>1040</c:v>
                </c:pt>
                <c:pt idx="52">
                  <c:v>1060</c:v>
                </c:pt>
                <c:pt idx="53">
                  <c:v>1080</c:v>
                </c:pt>
                <c:pt idx="54">
                  <c:v>1100</c:v>
                </c:pt>
                <c:pt idx="55">
                  <c:v>1120</c:v>
                </c:pt>
                <c:pt idx="56">
                  <c:v>1140</c:v>
                </c:pt>
                <c:pt idx="57">
                  <c:v>1160</c:v>
                </c:pt>
                <c:pt idx="58">
                  <c:v>1180</c:v>
                </c:pt>
                <c:pt idx="59">
                  <c:v>1200</c:v>
                </c:pt>
                <c:pt idx="60">
                  <c:v>1220</c:v>
                </c:pt>
                <c:pt idx="61">
                  <c:v>1240</c:v>
                </c:pt>
                <c:pt idx="62">
                  <c:v>1260</c:v>
                </c:pt>
                <c:pt idx="63">
                  <c:v>1280</c:v>
                </c:pt>
                <c:pt idx="64">
                  <c:v>1300</c:v>
                </c:pt>
                <c:pt idx="65">
                  <c:v>1320</c:v>
                </c:pt>
                <c:pt idx="66">
                  <c:v>1340</c:v>
                </c:pt>
                <c:pt idx="67">
                  <c:v>1360</c:v>
                </c:pt>
                <c:pt idx="68">
                  <c:v>1380</c:v>
                </c:pt>
                <c:pt idx="69">
                  <c:v>1400</c:v>
                </c:pt>
                <c:pt idx="70">
                  <c:v>1420</c:v>
                </c:pt>
                <c:pt idx="71">
                  <c:v>1440</c:v>
                </c:pt>
                <c:pt idx="72">
                  <c:v>1460</c:v>
                </c:pt>
                <c:pt idx="73">
                  <c:v>1480</c:v>
                </c:pt>
                <c:pt idx="74">
                  <c:v>1500</c:v>
                </c:pt>
                <c:pt idx="75">
                  <c:v>1520</c:v>
                </c:pt>
                <c:pt idx="76">
                  <c:v>1540</c:v>
                </c:pt>
                <c:pt idx="77">
                  <c:v>1560</c:v>
                </c:pt>
                <c:pt idx="78">
                  <c:v>1580</c:v>
                </c:pt>
                <c:pt idx="79">
                  <c:v>1600</c:v>
                </c:pt>
                <c:pt idx="80">
                  <c:v>1620</c:v>
                </c:pt>
                <c:pt idx="81">
                  <c:v>1640</c:v>
                </c:pt>
                <c:pt idx="82">
                  <c:v>1660</c:v>
                </c:pt>
                <c:pt idx="83">
                  <c:v>1680</c:v>
                </c:pt>
                <c:pt idx="84">
                  <c:v>1700</c:v>
                </c:pt>
                <c:pt idx="85">
                  <c:v>1720</c:v>
                </c:pt>
                <c:pt idx="86">
                  <c:v>1740</c:v>
                </c:pt>
                <c:pt idx="87">
                  <c:v>1760</c:v>
                </c:pt>
                <c:pt idx="88">
                  <c:v>1780</c:v>
                </c:pt>
                <c:pt idx="89">
                  <c:v>1800</c:v>
                </c:pt>
                <c:pt idx="90">
                  <c:v>1820</c:v>
                </c:pt>
                <c:pt idx="91">
                  <c:v>1840</c:v>
                </c:pt>
                <c:pt idx="92">
                  <c:v>1860</c:v>
                </c:pt>
                <c:pt idx="93">
                  <c:v>1880</c:v>
                </c:pt>
                <c:pt idx="94">
                  <c:v>1900</c:v>
                </c:pt>
                <c:pt idx="95">
                  <c:v>1920</c:v>
                </c:pt>
                <c:pt idx="96">
                  <c:v>1940</c:v>
                </c:pt>
                <c:pt idx="97">
                  <c:v>1960</c:v>
                </c:pt>
                <c:pt idx="98">
                  <c:v>1980</c:v>
                </c:pt>
                <c:pt idx="99">
                  <c:v>2000</c:v>
                </c:pt>
                <c:pt idx="100">
                  <c:v>2020</c:v>
                </c:pt>
                <c:pt idx="101">
                  <c:v>2040</c:v>
                </c:pt>
                <c:pt idx="102">
                  <c:v>2060</c:v>
                </c:pt>
                <c:pt idx="103">
                  <c:v>2080</c:v>
                </c:pt>
                <c:pt idx="104">
                  <c:v>2100</c:v>
                </c:pt>
                <c:pt idx="105">
                  <c:v>2120</c:v>
                </c:pt>
                <c:pt idx="106">
                  <c:v>2140</c:v>
                </c:pt>
                <c:pt idx="107">
                  <c:v>2160</c:v>
                </c:pt>
                <c:pt idx="108">
                  <c:v>2180</c:v>
                </c:pt>
                <c:pt idx="109">
                  <c:v>2200</c:v>
                </c:pt>
                <c:pt idx="110">
                  <c:v>2220</c:v>
                </c:pt>
                <c:pt idx="111">
                  <c:v>2240</c:v>
                </c:pt>
                <c:pt idx="112">
                  <c:v>2260</c:v>
                </c:pt>
                <c:pt idx="113">
                  <c:v>2280</c:v>
                </c:pt>
                <c:pt idx="114">
                  <c:v>2300</c:v>
                </c:pt>
                <c:pt idx="115">
                  <c:v>2320</c:v>
                </c:pt>
                <c:pt idx="116">
                  <c:v>2340</c:v>
                </c:pt>
                <c:pt idx="117">
                  <c:v>2360</c:v>
                </c:pt>
                <c:pt idx="118">
                  <c:v>2380</c:v>
                </c:pt>
                <c:pt idx="119">
                  <c:v>2400</c:v>
                </c:pt>
                <c:pt idx="120">
                  <c:v>2420</c:v>
                </c:pt>
                <c:pt idx="121">
                  <c:v>2440</c:v>
                </c:pt>
                <c:pt idx="122">
                  <c:v>2460</c:v>
                </c:pt>
                <c:pt idx="123">
                  <c:v>2480</c:v>
                </c:pt>
                <c:pt idx="124">
                  <c:v>2500</c:v>
                </c:pt>
                <c:pt idx="125">
                  <c:v>2520</c:v>
                </c:pt>
                <c:pt idx="126">
                  <c:v>2540</c:v>
                </c:pt>
                <c:pt idx="127">
                  <c:v>2560</c:v>
                </c:pt>
                <c:pt idx="128">
                  <c:v>2580</c:v>
                </c:pt>
                <c:pt idx="129">
                  <c:v>2600</c:v>
                </c:pt>
                <c:pt idx="130">
                  <c:v>2620</c:v>
                </c:pt>
                <c:pt idx="131">
                  <c:v>2640</c:v>
                </c:pt>
                <c:pt idx="132">
                  <c:v>2660</c:v>
                </c:pt>
                <c:pt idx="133">
                  <c:v>2680</c:v>
                </c:pt>
                <c:pt idx="134">
                  <c:v>2700</c:v>
                </c:pt>
                <c:pt idx="135">
                  <c:v>2720</c:v>
                </c:pt>
                <c:pt idx="136">
                  <c:v>2740</c:v>
                </c:pt>
                <c:pt idx="137">
                  <c:v>2760</c:v>
                </c:pt>
                <c:pt idx="138">
                  <c:v>2780</c:v>
                </c:pt>
                <c:pt idx="139">
                  <c:v>2800</c:v>
                </c:pt>
                <c:pt idx="140">
                  <c:v>2820</c:v>
                </c:pt>
                <c:pt idx="141">
                  <c:v>2840</c:v>
                </c:pt>
                <c:pt idx="142">
                  <c:v>2860</c:v>
                </c:pt>
                <c:pt idx="143">
                  <c:v>2880</c:v>
                </c:pt>
                <c:pt idx="144">
                  <c:v>2900</c:v>
                </c:pt>
                <c:pt idx="145">
                  <c:v>2920</c:v>
                </c:pt>
                <c:pt idx="146">
                  <c:v>2940</c:v>
                </c:pt>
                <c:pt idx="147">
                  <c:v>2960</c:v>
                </c:pt>
                <c:pt idx="148">
                  <c:v>2980</c:v>
                </c:pt>
                <c:pt idx="149">
                  <c:v>3000</c:v>
                </c:pt>
                <c:pt idx="150">
                  <c:v>3020</c:v>
                </c:pt>
                <c:pt idx="151">
                  <c:v>3040</c:v>
                </c:pt>
                <c:pt idx="152">
                  <c:v>3060</c:v>
                </c:pt>
                <c:pt idx="153">
                  <c:v>3080</c:v>
                </c:pt>
                <c:pt idx="154">
                  <c:v>3100</c:v>
                </c:pt>
                <c:pt idx="155">
                  <c:v>3120</c:v>
                </c:pt>
                <c:pt idx="156">
                  <c:v>3140</c:v>
                </c:pt>
                <c:pt idx="157">
                  <c:v>3160</c:v>
                </c:pt>
                <c:pt idx="158">
                  <c:v>3180</c:v>
                </c:pt>
                <c:pt idx="159">
                  <c:v>3200</c:v>
                </c:pt>
                <c:pt idx="160">
                  <c:v>3220</c:v>
                </c:pt>
                <c:pt idx="161">
                  <c:v>3240</c:v>
                </c:pt>
                <c:pt idx="162">
                  <c:v>3260</c:v>
                </c:pt>
                <c:pt idx="163">
                  <c:v>3280</c:v>
                </c:pt>
                <c:pt idx="164">
                  <c:v>3300</c:v>
                </c:pt>
                <c:pt idx="165">
                  <c:v>3320</c:v>
                </c:pt>
                <c:pt idx="166">
                  <c:v>3340</c:v>
                </c:pt>
                <c:pt idx="167">
                  <c:v>3360</c:v>
                </c:pt>
                <c:pt idx="168">
                  <c:v>3380</c:v>
                </c:pt>
                <c:pt idx="169">
                  <c:v>3400</c:v>
                </c:pt>
                <c:pt idx="170">
                  <c:v>3420</c:v>
                </c:pt>
                <c:pt idx="171">
                  <c:v>3440</c:v>
                </c:pt>
                <c:pt idx="172">
                  <c:v>3460</c:v>
                </c:pt>
                <c:pt idx="173">
                  <c:v>3480</c:v>
                </c:pt>
                <c:pt idx="174">
                  <c:v>3500</c:v>
                </c:pt>
                <c:pt idx="175">
                  <c:v>3520</c:v>
                </c:pt>
                <c:pt idx="176">
                  <c:v>3540</c:v>
                </c:pt>
                <c:pt idx="177">
                  <c:v>3560</c:v>
                </c:pt>
                <c:pt idx="178">
                  <c:v>3580</c:v>
                </c:pt>
                <c:pt idx="179">
                  <c:v>3600</c:v>
                </c:pt>
                <c:pt idx="180">
                  <c:v>3620</c:v>
                </c:pt>
                <c:pt idx="181">
                  <c:v>3640</c:v>
                </c:pt>
                <c:pt idx="182">
                  <c:v>3660</c:v>
                </c:pt>
                <c:pt idx="183">
                  <c:v>3680</c:v>
                </c:pt>
                <c:pt idx="184">
                  <c:v>3700</c:v>
                </c:pt>
                <c:pt idx="185">
                  <c:v>3720</c:v>
                </c:pt>
                <c:pt idx="186">
                  <c:v>3740</c:v>
                </c:pt>
                <c:pt idx="187">
                  <c:v>3760</c:v>
                </c:pt>
                <c:pt idx="188">
                  <c:v>3780</c:v>
                </c:pt>
                <c:pt idx="189">
                  <c:v>3800</c:v>
                </c:pt>
                <c:pt idx="190">
                  <c:v>3820</c:v>
                </c:pt>
                <c:pt idx="191">
                  <c:v>3840</c:v>
                </c:pt>
                <c:pt idx="192">
                  <c:v>3860</c:v>
                </c:pt>
                <c:pt idx="193">
                  <c:v>3880</c:v>
                </c:pt>
                <c:pt idx="194">
                  <c:v>3900</c:v>
                </c:pt>
                <c:pt idx="195">
                  <c:v>3920</c:v>
                </c:pt>
                <c:pt idx="196">
                  <c:v>3940</c:v>
                </c:pt>
                <c:pt idx="197">
                  <c:v>3960</c:v>
                </c:pt>
                <c:pt idx="198">
                  <c:v>3980</c:v>
                </c:pt>
                <c:pt idx="199">
                  <c:v>4000</c:v>
                </c:pt>
                <c:pt idx="200">
                  <c:v>4020</c:v>
                </c:pt>
                <c:pt idx="201">
                  <c:v>4040</c:v>
                </c:pt>
                <c:pt idx="202">
                  <c:v>4060</c:v>
                </c:pt>
                <c:pt idx="203">
                  <c:v>4080</c:v>
                </c:pt>
                <c:pt idx="204">
                  <c:v>4100</c:v>
                </c:pt>
                <c:pt idx="205">
                  <c:v>4120</c:v>
                </c:pt>
                <c:pt idx="206">
                  <c:v>4140</c:v>
                </c:pt>
                <c:pt idx="207">
                  <c:v>4160</c:v>
                </c:pt>
                <c:pt idx="208">
                  <c:v>4180</c:v>
                </c:pt>
                <c:pt idx="209">
                  <c:v>4200</c:v>
                </c:pt>
                <c:pt idx="210">
                  <c:v>4220</c:v>
                </c:pt>
                <c:pt idx="211">
                  <c:v>4240</c:v>
                </c:pt>
                <c:pt idx="212">
                  <c:v>4260</c:v>
                </c:pt>
                <c:pt idx="213">
                  <c:v>4280</c:v>
                </c:pt>
                <c:pt idx="214">
                  <c:v>4300</c:v>
                </c:pt>
                <c:pt idx="215">
                  <c:v>4320</c:v>
                </c:pt>
                <c:pt idx="216">
                  <c:v>4340</c:v>
                </c:pt>
                <c:pt idx="217">
                  <c:v>4360</c:v>
                </c:pt>
                <c:pt idx="218">
                  <c:v>4380</c:v>
                </c:pt>
                <c:pt idx="219">
                  <c:v>4400</c:v>
                </c:pt>
                <c:pt idx="220">
                  <c:v>4420</c:v>
                </c:pt>
                <c:pt idx="221">
                  <c:v>4440</c:v>
                </c:pt>
                <c:pt idx="222">
                  <c:v>4460</c:v>
                </c:pt>
                <c:pt idx="223">
                  <c:v>4480</c:v>
                </c:pt>
                <c:pt idx="224">
                  <c:v>4500</c:v>
                </c:pt>
                <c:pt idx="225">
                  <c:v>4520</c:v>
                </c:pt>
                <c:pt idx="226">
                  <c:v>4540</c:v>
                </c:pt>
                <c:pt idx="227">
                  <c:v>4560</c:v>
                </c:pt>
                <c:pt idx="228">
                  <c:v>4580</c:v>
                </c:pt>
                <c:pt idx="229">
                  <c:v>4600</c:v>
                </c:pt>
                <c:pt idx="230">
                  <c:v>4620</c:v>
                </c:pt>
                <c:pt idx="231">
                  <c:v>4640</c:v>
                </c:pt>
                <c:pt idx="232">
                  <c:v>4660</c:v>
                </c:pt>
                <c:pt idx="233">
                  <c:v>4680</c:v>
                </c:pt>
                <c:pt idx="234">
                  <c:v>4700</c:v>
                </c:pt>
                <c:pt idx="235">
                  <c:v>4720</c:v>
                </c:pt>
                <c:pt idx="236">
                  <c:v>4740</c:v>
                </c:pt>
                <c:pt idx="237">
                  <c:v>4760</c:v>
                </c:pt>
                <c:pt idx="238">
                  <c:v>4780</c:v>
                </c:pt>
                <c:pt idx="239">
                  <c:v>4800</c:v>
                </c:pt>
                <c:pt idx="240">
                  <c:v>4820</c:v>
                </c:pt>
                <c:pt idx="241">
                  <c:v>4840</c:v>
                </c:pt>
                <c:pt idx="242">
                  <c:v>4860</c:v>
                </c:pt>
                <c:pt idx="243">
                  <c:v>4880</c:v>
                </c:pt>
                <c:pt idx="244">
                  <c:v>4900</c:v>
                </c:pt>
                <c:pt idx="245">
                  <c:v>4920</c:v>
                </c:pt>
                <c:pt idx="246">
                  <c:v>4940</c:v>
                </c:pt>
                <c:pt idx="247">
                  <c:v>4960</c:v>
                </c:pt>
                <c:pt idx="248">
                  <c:v>4980</c:v>
                </c:pt>
                <c:pt idx="249">
                  <c:v>5000</c:v>
                </c:pt>
              </c:numCache>
            </c:numRef>
          </c:xVal>
          <c:yVal>
            <c:numRef>
              <c:f>Sheet1!$C$15:$C$264</c:f>
              <c:numCache>
                <c:formatCode>General</c:formatCode>
                <c:ptCount val="250"/>
                <c:pt idx="0">
                  <c:v>0.60016030811018017</c:v>
                </c:pt>
                <c:pt idx="1">
                  <c:v>0.93299203505325046</c:v>
                </c:pt>
                <c:pt idx="2">
                  <c:v>1.1859320030337497</c:v>
                </c:pt>
                <c:pt idx="3">
                  <c:v>1.3920062530784614</c:v>
                </c:pt>
                <c:pt idx="4">
                  <c:v>1.5661645749840485</c:v>
                </c:pt>
                <c:pt idx="5">
                  <c:v>1.7168557798805275</c:v>
                </c:pt>
                <c:pt idx="6">
                  <c:v>1.849443904142287</c:v>
                </c:pt>
                <c:pt idx="7">
                  <c:v>1.9675933528530467</c:v>
                </c:pt>
                <c:pt idx="8">
                  <c:v>2.0739381497809752</c:v>
                </c:pt>
                <c:pt idx="9">
                  <c:v>2.1704443535564661</c:v>
                </c:pt>
                <c:pt idx="10">
                  <c:v>2.2586228539768607</c:v>
                </c:pt>
                <c:pt idx="11">
                  <c:v>2.3396621361521381</c:v>
                </c:pt>
                <c:pt idx="12">
                  <c:v>2.4145151307238115</c:v>
                </c:pt>
                <c:pt idx="13">
                  <c:v>2.4839582343536235</c:v>
                </c:pt>
                <c:pt idx="14">
                  <c:v>2.5486326952408174</c:v>
                </c:pt>
                <c:pt idx="15">
                  <c:v>2.6090744058582551</c:v>
                </c:pt>
                <c:pt idx="16">
                  <c:v>2.6657358358310597</c:v>
                </c:pt>
                <c:pt idx="17">
                  <c:v>2.7190024934753865</c:v>
                </c:pt>
                <c:pt idx="18">
                  <c:v>2.7692054908586936</c:v>
                </c:pt>
                <c:pt idx="19">
                  <c:v>2.8166312781189533</c:v>
                </c:pt>
                <c:pt idx="20">
                  <c:v>2.8615292848533413</c:v>
                </c:pt>
                <c:pt idx="21">
                  <c:v>2.9041179897369611</c:v>
                </c:pt>
                <c:pt idx="22">
                  <c:v>2.9445897931465064</c:v>
                </c:pt>
                <c:pt idx="23">
                  <c:v>2.9831149666530115</c:v>
                </c:pt>
                <c:pt idx="24">
                  <c:v>3.0198448824234254</c:v>
                </c:pt>
                <c:pt idx="25">
                  <c:v>3.054914675049015</c:v>
                </c:pt>
                <c:pt idx="26">
                  <c:v>3.088445451745125</c:v>
                </c:pt>
                <c:pt idx="27">
                  <c:v>3.1205461400324062</c:v>
                </c:pt>
                <c:pt idx="28">
                  <c:v>3.1513150420774521</c:v>
                </c:pt>
                <c:pt idx="29">
                  <c:v>3.1808411498968763</c:v>
                </c:pt>
                <c:pt idx="30">
                  <c:v>3.2092052642619522</c:v>
                </c:pt>
                <c:pt idx="31">
                  <c:v>3.2364809514282404</c:v>
                </c:pt>
                <c:pt idx="32">
                  <c:v>3.2627353650762538</c:v>
                </c:pt>
                <c:pt idx="33">
                  <c:v>3.2880299555939136</c:v>
                </c:pt>
                <c:pt idx="34">
                  <c:v>3.3124210847010276</c:v>
                </c:pt>
                <c:pt idx="35">
                  <c:v>3.3359605601453612</c:v>
                </c:pt>
                <c:pt idx="36">
                  <c:v>3.3586961025926918</c:v>
                </c:pt>
                <c:pt idx="37">
                  <c:v>3.3806717547411975</c:v>
                </c:pt>
                <c:pt idx="38">
                  <c:v>3.4019282410016745</c:v>
                </c:pt>
                <c:pt idx="39">
                  <c:v>3.422503284714101</c:v>
                </c:pt>
                <c:pt idx="40">
                  <c:v>3.4424318887516798</c:v>
                </c:pt>
                <c:pt idx="41">
                  <c:v>3.4617465844452768</c:v>
                </c:pt>
                <c:pt idx="42">
                  <c:v>3.4804776530039385</c:v>
                </c:pt>
                <c:pt idx="43">
                  <c:v>3.4986533229800099</c:v>
                </c:pt>
                <c:pt idx="44">
                  <c:v>3.5162999468056055</c:v>
                </c:pt>
                <c:pt idx="45">
                  <c:v>3.533442158991225</c:v>
                </c:pt>
                <c:pt idx="46">
                  <c:v>3.5501030182116597</c:v>
                </c:pt>
                <c:pt idx="47">
                  <c:v>3.5663041351964688</c:v>
                </c:pt>
                <c:pt idx="48">
                  <c:v>3.5820657880820801</c:v>
                </c:pt>
                <c:pt idx="49">
                  <c:v>3.5974070266619664</c:v>
                </c:pt>
                <c:pt idx="50">
                  <c:v>3.612345766783589</c:v>
                </c:pt>
                <c:pt idx="51">
                  <c:v>3.6268988759805638</c:v>
                </c:pt>
                <c:pt idx="52">
                  <c:v>3.6410822512913006</c:v>
                </c:pt>
                <c:pt idx="53">
                  <c:v>3.6549108900975358</c:v>
                </c:pt>
                <c:pt idx="54">
                  <c:v>3.6683989547147138</c:v>
                </c:pt>
                <c:pt idx="55">
                  <c:v>3.6815598313785749</c:v>
                </c:pt>
                <c:pt idx="56">
                  <c:v>3.6944061841963958</c:v>
                </c:pt>
                <c:pt idx="57">
                  <c:v>3.7069500045655568</c:v>
                </c:pt>
                <c:pt idx="58">
                  <c:v>3.7192026565047476</c:v>
                </c:pt>
                <c:pt idx="59">
                  <c:v>3.7311749182931964</c:v>
                </c:pt>
                <c:pt idx="60">
                  <c:v>3.74287702076961</c:v>
                </c:pt>
                <c:pt idx="61">
                  <c:v>3.7543186826042625</c:v>
                </c:pt>
                <c:pt idx="62">
                  <c:v>3.7655091428240479</c:v>
                </c:pt>
                <c:pt idx="63">
                  <c:v>3.7764571908407909</c:v>
                </c:pt>
                <c:pt idx="64">
                  <c:v>3.7871711942070236</c:v>
                </c:pt>
                <c:pt idx="65">
                  <c:v>3.7976591243004645</c:v>
                </c:pt>
                <c:pt idx="66">
                  <c:v>3.8079285801180363</c:v>
                </c:pt>
                <c:pt idx="67">
                  <c:v>3.8179868103422532</c:v>
                </c:pt>
                <c:pt idx="68">
                  <c:v>3.8278407338267502</c:v>
                </c:pt>
                <c:pt idx="69">
                  <c:v>3.8374969586335035</c:v>
                </c:pt>
                <c:pt idx="70">
                  <c:v>3.8469617997415457</c:v>
                </c:pt>
                <c:pt idx="71">
                  <c:v>3.8562412955357117</c:v>
                </c:pt>
                <c:pt idx="72">
                  <c:v>3.8653412231737541</c:v>
                </c:pt>
                <c:pt idx="73">
                  <c:v>3.8742671129211441</c:v>
                </c:pt>
                <c:pt idx="74">
                  <c:v>3.8830242615347239</c:v>
                </c:pt>
                <c:pt idx="75">
                  <c:v>3.8916177447690932</c:v>
                </c:pt>
                <c:pt idx="76">
                  <c:v>3.9000524290730332</c:v>
                </c:pt>
                <c:pt idx="77">
                  <c:v>3.9083329825373827</c:v>
                </c:pt>
                <c:pt idx="78">
                  <c:v>3.9164638851504465</c:v>
                </c:pt>
                <c:pt idx="79">
                  <c:v>3.9244494384122204</c:v>
                </c:pt>
                <c:pt idx="80">
                  <c:v>3.9322937743543527</c:v>
                </c:pt>
                <c:pt idx="81">
                  <c:v>3.9400008640088706</c:v>
                </c:pt>
                <c:pt idx="82">
                  <c:v>3.9475745253650896</c:v>
                </c:pt>
                <c:pt idx="83">
                  <c:v>3.9550184308509517</c:v>
                </c:pt>
                <c:pt idx="84">
                  <c:v>3.9623361143720559</c:v>
                </c:pt>
                <c:pt idx="85">
                  <c:v>3.969530977939014</c:v>
                </c:pt>
                <c:pt idx="86">
                  <c:v>3.9766062979113181</c:v>
                </c:pt>
                <c:pt idx="87">
                  <c:v>3.98356523088371</c:v>
                </c:pt>
                <c:pt idx="88">
                  <c:v>3.990410819239032</c:v>
                </c:pt>
                <c:pt idx="89">
                  <c:v>3.9971459963896732</c:v>
                </c:pt>
                <c:pt idx="90">
                  <c:v>4.0037735917280761</c:v>
                </c:pt>
                <c:pt idx="91">
                  <c:v>4.010296335305223</c:v>
                </c:pt>
                <c:pt idx="92">
                  <c:v>4.0167168622545883</c:v>
                </c:pt>
                <c:pt idx="93">
                  <c:v>4.0230377169778002</c:v>
                </c:pt>
                <c:pt idx="94">
                  <c:v>4.0292613571070328</c:v>
                </c:pt>
                <c:pt idx="95">
                  <c:v>4.0353901572580817</c:v>
                </c:pt>
                <c:pt idx="96">
                  <c:v>4.0414264125870698</c:v>
                </c:pt>
                <c:pt idx="97">
                  <c:v>4.0473723421628343</c:v>
                </c:pt>
                <c:pt idx="98">
                  <c:v>4.0532300921661664</c:v>
                </c:pt>
                <c:pt idx="99">
                  <c:v>4.0590017389263329</c:v>
                </c:pt>
                <c:pt idx="100">
                  <c:v>4.0646892918045614</c:v>
                </c:pt>
                <c:pt idx="101">
                  <c:v>4.0702946959335353</c:v>
                </c:pt>
                <c:pt idx="102">
                  <c:v>4.0758198348213233</c:v>
                </c:pt>
                <c:pt idx="103">
                  <c:v>4.0812665328275886</c:v>
                </c:pt>
                <c:pt idx="104">
                  <c:v>4.0866365575194372</c:v>
                </c:pt>
                <c:pt idx="105">
                  <c:v>4.0919316219137496</c:v>
                </c:pt>
                <c:pt idx="106">
                  <c:v>4.097153386612395</c:v>
                </c:pt>
                <c:pt idx="107">
                  <c:v>4.1023034618363461</c:v>
                </c:pt>
                <c:pt idx="108">
                  <c:v>4.1073834093642869</c:v>
                </c:pt>
                <c:pt idx="109">
                  <c:v>4.1123947443809676</c:v>
                </c:pt>
                <c:pt idx="110">
                  <c:v>4.1173389372402402</c:v>
                </c:pt>
                <c:pt idx="111">
                  <c:v>4.1222174151473858</c:v>
                </c:pt>
                <c:pt idx="112">
                  <c:v>4.1270315637650539</c:v>
                </c:pt>
                <c:pt idx="113">
                  <c:v>4.1317827287468916</c:v>
                </c:pt>
                <c:pt idx="114">
                  <c:v>4.1364722172026704</c:v>
                </c:pt>
                <c:pt idx="115">
                  <c:v>4.1411012990984961</c:v>
                </c:pt>
                <c:pt idx="116">
                  <c:v>4.1456712085954797</c:v>
                </c:pt>
                <c:pt idx="117">
                  <c:v>4.1501831453300273</c:v>
                </c:pt>
                <c:pt idx="118">
                  <c:v>4.1546382756387432</c:v>
                </c:pt>
                <c:pt idx="119">
                  <c:v>4.1590377337307523</c:v>
                </c:pt>
                <c:pt idx="120">
                  <c:v>4.1633826228100741</c:v>
                </c:pt>
                <c:pt idx="121">
                  <c:v>4.167674016150575</c:v>
                </c:pt>
                <c:pt idx="122">
                  <c:v>4.171912958125799</c:v>
                </c:pt>
                <c:pt idx="123">
                  <c:v>4.1761004651959439</c:v>
                </c:pt>
                <c:pt idx="124">
                  <c:v>4.1802375268540439</c:v>
                </c:pt>
                <c:pt idx="125">
                  <c:v>4.1843251065333451</c:v>
                </c:pt>
                <c:pt idx="126">
                  <c:v>4.1883641424777354</c:v>
                </c:pt>
                <c:pt idx="127">
                  <c:v>4.1923555485770017</c:v>
                </c:pt>
                <c:pt idx="128">
                  <c:v>4.1963002151685602</c:v>
                </c:pt>
                <c:pt idx="129">
                  <c:v>4.2001990098072675</c:v>
                </c:pt>
                <c:pt idx="130">
                  <c:v>4.2040527780047663</c:v>
                </c:pt>
                <c:pt idx="131">
                  <c:v>4.2078623439398113</c:v>
                </c:pt>
                <c:pt idx="132">
                  <c:v>4.2116285111408889</c:v>
                </c:pt>
                <c:pt idx="133">
                  <c:v>4.2153520631424097</c:v>
                </c:pt>
                <c:pt idx="134">
                  <c:v>4.2190337641156646</c:v>
                </c:pt>
                <c:pt idx="135">
                  <c:v>4.2226743594756897</c:v>
                </c:pt>
                <c:pt idx="136">
                  <c:v>4.2262745764651086</c:v>
                </c:pt>
                <c:pt idx="137">
                  <c:v>4.2298351247159935</c:v>
                </c:pt>
                <c:pt idx="138">
                  <c:v>4.2333566967906897</c:v>
                </c:pt>
                <c:pt idx="139">
                  <c:v>4.2368399687025553</c:v>
                </c:pt>
                <c:pt idx="140">
                  <c:v>4.240285600417466</c:v>
                </c:pt>
                <c:pt idx="141">
                  <c:v>4.2436942363369292</c:v>
                </c:pt>
                <c:pt idx="142">
                  <c:v>4.2470665057636028</c:v>
                </c:pt>
                <c:pt idx="143">
                  <c:v>4.2504030233499632</c:v>
                </c:pt>
                <c:pt idx="144">
                  <c:v>4.2537043895308271</c:v>
                </c:pt>
                <c:pt idx="145">
                  <c:v>4.2569711909404413</c:v>
                </c:pt>
                <c:pt idx="146">
                  <c:v>4.2602040008147437</c:v>
                </c:pt>
                <c:pt idx="147">
                  <c:v>4.2634033793794481</c:v>
                </c:pt>
                <c:pt idx="148">
                  <c:v>4.2665698742245164</c:v>
                </c:pt>
                <c:pt idx="149">
                  <c:v>4.2697040206655936</c:v>
                </c:pt>
                <c:pt idx="150">
                  <c:v>4.2728063420929283</c:v>
                </c:pt>
                <c:pt idx="151">
                  <c:v>4.2758773503082823</c:v>
                </c:pt>
                <c:pt idx="152">
                  <c:v>4.2789175458503363</c:v>
                </c:pt>
                <c:pt idx="153">
                  <c:v>4.2819274183090208</c:v>
                </c:pt>
                <c:pt idx="154">
                  <c:v>4.2849074466292407</c:v>
                </c:pt>
                <c:pt idx="155">
                  <c:v>4.287858099404394</c:v>
                </c:pt>
                <c:pt idx="156">
                  <c:v>4.2907798351601105</c:v>
                </c:pt>
                <c:pt idx="157">
                  <c:v>4.2936731026285617</c:v>
                </c:pt>
                <c:pt idx="158">
                  <c:v>4.2965383410137283</c:v>
                </c:pt>
                <c:pt idx="159">
                  <c:v>4.2993759802479845</c:v>
                </c:pt>
                <c:pt idx="160">
                  <c:v>4.3021864412402975</c:v>
                </c:pt>
                <c:pt idx="161">
                  <c:v>4.3049701361164141</c:v>
                </c:pt>
                <c:pt idx="162">
                  <c:v>4.3077274684512741</c:v>
                </c:pt>
                <c:pt idx="163">
                  <c:v>4.3104588334940166</c:v>
                </c:pt>
                <c:pt idx="164">
                  <c:v>4.3131646183857928</c:v>
                </c:pt>
                <c:pt idx="165">
                  <c:v>4.3158452023706992</c:v>
                </c:pt>
                <c:pt idx="166">
                  <c:v>4.3185009570000554</c:v>
                </c:pt>
                <c:pt idx="167">
                  <c:v>4.3211322463302988</c:v>
                </c:pt>
                <c:pt idx="168">
                  <c:v>4.3237394271147096</c:v>
                </c:pt>
                <c:pt idx="169">
                  <c:v>4.3263228489892045</c:v>
                </c:pt>
                <c:pt idx="170">
                  <c:v>4.3288828546524032</c:v>
                </c:pt>
                <c:pt idx="171">
                  <c:v>4.3314197800401901</c:v>
                </c:pt>
                <c:pt idx="172">
                  <c:v>4.3339339544949498</c:v>
                </c:pt>
                <c:pt idx="173">
                  <c:v>4.3364257009296843</c:v>
                </c:pt>
                <c:pt idx="174">
                  <c:v>4.3388953359871838</c:v>
                </c:pt>
                <c:pt idx="175">
                  <c:v>4.3413431701944205</c:v>
                </c:pt>
                <c:pt idx="176">
                  <c:v>4.3437695081123575</c:v>
                </c:pt>
                <c:pt idx="177">
                  <c:v>4.3461746484812949</c:v>
                </c:pt>
                <c:pt idx="178">
                  <c:v>4.3485588843619505</c:v>
                </c:pt>
                <c:pt idx="179">
                  <c:v>4.3509225032723862</c:v>
                </c:pt>
                <c:pt idx="180">
                  <c:v>4.3532657873209466</c:v>
                </c:pt>
                <c:pt idx="181">
                  <c:v>4.355589013335333</c:v>
                </c:pt>
                <c:pt idx="182">
                  <c:v>4.3578924529879597</c:v>
                </c:pt>
                <c:pt idx="183">
                  <c:v>4.3601763729176941</c:v>
                </c:pt>
                <c:pt idx="184">
                  <c:v>4.3624410348481302</c:v>
                </c:pt>
                <c:pt idx="185">
                  <c:v>4.3646866957024866</c:v>
                </c:pt>
                <c:pt idx="186">
                  <c:v>4.3669136077152659</c:v>
                </c:pt>
                <c:pt idx="187">
                  <c:v>4.3691220185407582</c:v>
                </c:pt>
                <c:pt idx="188">
                  <c:v>4.3713121713585137</c:v>
                </c:pt>
                <c:pt idx="189">
                  <c:v>4.3734843049758751</c:v>
                </c:pt>
                <c:pt idx="190">
                  <c:v>4.3756386539276546</c:v>
                </c:pt>
                <c:pt idx="191">
                  <c:v>4.3777754485730789</c:v>
                </c:pt>
                <c:pt idx="192">
                  <c:v>4.379894915190059</c:v>
                </c:pt>
                <c:pt idx="193">
                  <c:v>4.3819972760668815</c:v>
                </c:pt>
                <c:pt idx="194">
                  <c:v>4.3840827495914212</c:v>
                </c:pt>
                <c:pt idx="195">
                  <c:v>4.3861515503379191</c:v>
                </c:pt>
                <c:pt idx="196">
                  <c:v>4.3882038891514421</c:v>
                </c:pt>
                <c:pt idx="197">
                  <c:v>4.3902399732300621</c:v>
                </c:pt>
                <c:pt idx="198">
                  <c:v>4.3922600062048591</c:v>
                </c:pt>
                <c:pt idx="199">
                  <c:v>4.3942641882177886</c:v>
                </c:pt>
                <c:pt idx="200">
                  <c:v>4.3962527159974885</c:v>
                </c:pt>
                <c:pt idx="201">
                  <c:v>4.3982257829331077</c:v>
                </c:pt>
                <c:pt idx="202">
                  <c:v>4.4001835791461845</c:v>
                </c:pt>
                <c:pt idx="203">
                  <c:v>4.4021262915606663</c:v>
                </c:pt>
                <c:pt idx="204">
                  <c:v>4.4040541039711014</c:v>
                </c:pt>
                <c:pt idx="205">
                  <c:v>4.4059671971090779</c:v>
                </c:pt>
                <c:pt idx="206">
                  <c:v>4.4078657487079544</c:v>
                </c:pt>
                <c:pt idx="207">
                  <c:v>4.40974993356593</c:v>
                </c:pt>
                <c:pt idx="208">
                  <c:v>4.4116199236075131</c:v>
                </c:pt>
                <c:pt idx="209">
                  <c:v>4.4134758879434326</c:v>
                </c:pt>
                <c:pt idx="210">
                  <c:v>4.4153179929290323</c:v>
                </c:pt>
                <c:pt idx="211">
                  <c:v>4.4171464022211984</c:v>
                </c:pt>
                <c:pt idx="212">
                  <c:v>4.4189612768338735</c:v>
                </c:pt>
                <c:pt idx="213">
                  <c:v>4.4207627751921716</c:v>
                </c:pt>
                <c:pt idx="214">
                  <c:v>4.4225510531851651</c:v>
                </c:pt>
                <c:pt idx="215">
                  <c:v>4.4243262642173677</c:v>
                </c:pt>
                <c:pt idx="216">
                  <c:v>4.4260885592589378</c:v>
                </c:pt>
                <c:pt idx="217">
                  <c:v>4.4278380868946785</c:v>
                </c:pt>
                <c:pt idx="218">
                  <c:v>4.4295749933718165</c:v>
                </c:pt>
                <c:pt idx="219">
                  <c:v>4.4312994226466476</c:v>
                </c:pt>
                <c:pt idx="220">
                  <c:v>4.4330115164300343</c:v>
                </c:pt>
                <c:pt idx="221">
                  <c:v>4.4347114142318294</c:v>
                </c:pt>
                <c:pt idx="222">
                  <c:v>4.4363992534042112</c:v>
                </c:pt>
                <c:pt idx="223">
                  <c:v>4.4380751691840139</c:v>
                </c:pt>
                <c:pt idx="224">
                  <c:v>4.4397392947340304</c:v>
                </c:pt>
                <c:pt idx="225">
                  <c:v>4.4413917611833487</c:v>
                </c:pt>
                <c:pt idx="226">
                  <c:v>4.4430326976667391</c:v>
                </c:pt>
                <c:pt idx="227">
                  <c:v>4.4446622313631128</c:v>
                </c:pt>
                <c:pt idx="228">
                  <c:v>4.4462804875330892</c:v>
                </c:pt>
                <c:pt idx="229">
                  <c:v>4.447887589555684</c:v>
                </c:pt>
                <c:pt idx="230">
                  <c:v>4.4494836589641462</c:v>
                </c:pt>
                <c:pt idx="231">
                  <c:v>4.4510688154809861</c:v>
                </c:pt>
                <c:pt idx="232">
                  <c:v>4.4526431770521677</c:v>
                </c:pt>
                <c:pt idx="233">
                  <c:v>4.4542068598805491</c:v>
                </c:pt>
                <c:pt idx="234">
                  <c:v>4.4557599784585458</c:v>
                </c:pt>
                <c:pt idx="235">
                  <c:v>4.4573026456000537</c:v>
                </c:pt>
                <c:pt idx="236">
                  <c:v>4.4588349724716538</c:v>
                </c:pt>
                <c:pt idx="237">
                  <c:v>4.460357068623118</c:v>
                </c:pt>
                <c:pt idx="238">
                  <c:v>4.4618690420172209</c:v>
                </c:pt>
                <c:pt idx="239">
                  <c:v>4.4633709990588963</c:v>
                </c:pt>
                <c:pt idx="240">
                  <c:v>4.4648630446237387</c:v>
                </c:pt>
                <c:pt idx="241">
                  <c:v>4.4663452820858796</c:v>
                </c:pt>
                <c:pt idx="242">
                  <c:v>4.4678178133452375</c:v>
                </c:pt>
                <c:pt idx="243">
                  <c:v>4.469280738854188</c:v>
                </c:pt>
                <c:pt idx="244">
                  <c:v>4.4707341576436264</c:v>
                </c:pt>
                <c:pt idx="245">
                  <c:v>4.4721781673484813</c:v>
                </c:pt>
                <c:pt idx="246">
                  <c:v>4.4736128642326678</c:v>
                </c:pt>
                <c:pt idx="247">
                  <c:v>4.4750383432134946</c:v>
                </c:pt>
                <c:pt idx="248">
                  <c:v>4.4764546978855515</c:v>
                </c:pt>
                <c:pt idx="249">
                  <c:v>4.4778620205440891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317102560"/>
        <c:axId val="-1317097120"/>
      </c:scatterChart>
      <c:valAx>
        <c:axId val="-1317102560"/>
        <c:scaling>
          <c:orientation val="minMax"/>
          <c:max val="500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-1317097120"/>
        <c:crosses val="autoZero"/>
        <c:crossBetween val="midCat"/>
      </c:valAx>
      <c:valAx>
        <c:axId val="-13170971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-131710256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l-GR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8">
  <cs:axisTitle>
    <cs:lnRef idx="0"/>
    <cs:fillRef idx="0"/>
    <cs:effectRef idx="0"/>
    <cs:fontRef idx="minor">
      <a:schemeClr val="lt1">
        <a:lumMod val="7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7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</a:ln>
    </cs:spPr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48">
  <cs:axisTitle>
    <cs:lnRef idx="0"/>
    <cs:fillRef idx="0"/>
    <cs:effectRef idx="0"/>
    <cs:fontRef idx="minor">
      <a:schemeClr val="lt1">
        <a:lumMod val="7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7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</a:ln>
    </cs:spPr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48">
  <cs:axisTitle>
    <cs:lnRef idx="0"/>
    <cs:fillRef idx="0"/>
    <cs:effectRef idx="0"/>
    <cs:fontRef idx="minor">
      <a:schemeClr val="lt1">
        <a:lumMod val="7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7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</a:ln>
    </cs:spPr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 dirty="0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5EDA40-AC3E-43C8-AF16-641DA63A3D93}" type="datetimeFigureOut">
              <a:rPr lang="el-GR" smtClean="0"/>
              <a:t>13/1/2016</a:t>
            </a:fld>
            <a:endParaRPr lang="el-GR" dirty="0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 dirty="0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 dirty="0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08AA8B-938E-46EB-A083-7DAE6929D0B2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083233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8AA8B-938E-46EB-A083-7DAE6929D0B2}" type="slidenum">
              <a:rPr lang="el-GR" smtClean="0"/>
              <a:t>1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186646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8AA8B-938E-46EB-A083-7DAE6929D0B2}" type="slidenum">
              <a:rPr lang="el-GR" smtClean="0"/>
              <a:t>2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3467200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8AA8B-938E-46EB-A083-7DAE6929D0B2}" type="slidenum">
              <a:rPr lang="el-GR" smtClean="0"/>
              <a:t>3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9400700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8AA8B-938E-46EB-A083-7DAE6929D0B2}" type="slidenum">
              <a:rPr lang="el-GR" smtClean="0"/>
              <a:t>4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56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8AA8B-938E-46EB-A083-7DAE6929D0B2}" type="slidenum">
              <a:rPr lang="el-GR" smtClean="0"/>
              <a:t>8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8504944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Στυλ κύριου υπότιτλου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48761-7789-4F10-A723-0259E8AD772A}" type="datetimeFigureOut">
              <a:rPr lang="el-GR" smtClean="0"/>
              <a:t>13/1/2016</a:t>
            </a:fld>
            <a:endParaRPr lang="el-GR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8C65A0-6860-408C-B8D6-E0E555DD6473}" type="slidenum">
              <a:rPr lang="el-GR" smtClean="0"/>
              <a:t>‹#›</a:t>
            </a:fld>
            <a:endParaRPr lang="el-GR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l-G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48761-7789-4F10-A723-0259E8AD772A}" type="datetimeFigureOut">
              <a:rPr lang="el-GR" smtClean="0"/>
              <a:t>13/1/2016</a:t>
            </a:fld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C65A0-6860-408C-B8D6-E0E555DD6473}" type="slidenum">
              <a:rPr lang="el-GR" smtClean="0"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48761-7789-4F10-A723-0259E8AD772A}" type="datetimeFigureOut">
              <a:rPr lang="el-GR" smtClean="0"/>
              <a:t>13/1/2016</a:t>
            </a:fld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C65A0-6860-408C-B8D6-E0E555DD6473}" type="slidenum">
              <a:rPr lang="el-GR" smtClean="0"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48761-7789-4F10-A723-0259E8AD772A}" type="datetimeFigureOut">
              <a:rPr lang="el-GR" smtClean="0"/>
              <a:t>13/1/2016</a:t>
            </a:fld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C65A0-6860-408C-B8D6-E0E555DD6473}" type="slidenum">
              <a:rPr lang="el-GR" smtClean="0"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48761-7789-4F10-A723-0259E8AD772A}" type="datetimeFigureOut">
              <a:rPr lang="el-GR" smtClean="0"/>
              <a:t>13/1/2016</a:t>
            </a:fld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C65A0-6860-408C-B8D6-E0E555DD6473}" type="slidenum">
              <a:rPr lang="el-GR" smtClean="0"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48761-7789-4F10-A723-0259E8AD772A}" type="datetimeFigureOut">
              <a:rPr lang="el-GR" smtClean="0"/>
              <a:t>13/1/2016</a:t>
            </a:fld>
            <a:endParaRPr lang="el-G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C65A0-6860-408C-B8D6-E0E555DD6473}" type="slidenum">
              <a:rPr lang="el-GR" smtClean="0"/>
              <a:t>‹#›</a:t>
            </a:fld>
            <a:endParaRPr lang="el-GR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48761-7789-4F10-A723-0259E8AD772A}" type="datetimeFigureOut">
              <a:rPr lang="el-GR" smtClean="0"/>
              <a:t>13/1/2016</a:t>
            </a:fld>
            <a:endParaRPr lang="el-G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C65A0-6860-408C-B8D6-E0E555DD6473}" type="slidenum">
              <a:rPr lang="el-GR" smtClean="0"/>
              <a:t>‹#›</a:t>
            </a:fld>
            <a:endParaRPr lang="el-GR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48761-7789-4F10-A723-0259E8AD772A}" type="datetimeFigureOut">
              <a:rPr lang="el-GR" smtClean="0"/>
              <a:t>13/1/2016</a:t>
            </a:fld>
            <a:endParaRPr lang="el-G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C65A0-6860-408C-B8D6-E0E555DD6473}" type="slidenum">
              <a:rPr lang="el-GR" smtClean="0"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48761-7789-4F10-A723-0259E8AD772A}" type="datetimeFigureOut">
              <a:rPr lang="el-GR" smtClean="0"/>
              <a:t>13/1/2016</a:t>
            </a:fld>
            <a:endParaRPr lang="el-G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C65A0-6860-408C-B8D6-E0E555DD6473}" type="slidenum">
              <a:rPr lang="el-GR" smtClean="0"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48761-7789-4F10-A723-0259E8AD772A}" type="datetimeFigureOut">
              <a:rPr lang="el-GR" smtClean="0"/>
              <a:t>13/1/2016</a:t>
            </a:fld>
            <a:endParaRPr lang="el-G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C65A0-6860-408C-B8D6-E0E555DD6473}" type="slidenum">
              <a:rPr lang="el-GR" smtClean="0"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 dirty="0" smtClean="0"/>
              <a:t>Κάντε κλικ στο εικονίδιο για να προσθέσετε μια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48761-7789-4F10-A723-0259E8AD772A}" type="datetimeFigureOut">
              <a:rPr lang="el-GR" smtClean="0"/>
              <a:t>13/1/2016</a:t>
            </a:fld>
            <a:endParaRPr lang="el-G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C65A0-6860-408C-B8D6-E0E555DD6473}" type="slidenum">
              <a:rPr lang="el-GR" smtClean="0"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100000"/>
                <a:shade val="80000"/>
                <a:satMod val="100000"/>
                <a:lumMod val="100000"/>
              </a:schemeClr>
            </a:gs>
            <a:gs pos="90000">
              <a:schemeClr val="bg2">
                <a:tint val="100000"/>
                <a:shade val="95000"/>
                <a:satMod val="100000"/>
                <a:lumMod val="100000"/>
              </a:schemeClr>
            </a:gs>
            <a:gs pos="100000">
              <a:schemeClr val="bg2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l-GR" smtClean="0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F7748761-7789-4F10-A723-0259E8AD772A}" type="datetimeFigureOut">
              <a:rPr lang="el-GR" smtClean="0"/>
              <a:t>13/1/2016</a:t>
            </a:fld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88C65A0-6860-408C-B8D6-E0E555DD6473}" type="slidenum">
              <a:rPr lang="el-GR" smtClean="0"/>
              <a:t>‹#›</a:t>
            </a:fld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l-GR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-2952" y="476672"/>
            <a:ext cx="9144000" cy="3240360"/>
          </a:xfrm>
        </p:spPr>
        <p:txBody>
          <a:bodyPr>
            <a:normAutofit/>
          </a:bodyPr>
          <a:lstStyle/>
          <a:p>
            <a:pPr algn="ctr"/>
            <a:r>
              <a:rPr lang="el-GR" sz="2800" dirty="0">
                <a:latin typeface="Calibri" panose="020F0502020204030204" pitchFamily="34" charset="0"/>
              </a:rPr>
              <a:t>BIOMECHANICS &amp; BIOMEDICAL ENGINEERING</a:t>
            </a:r>
            <a:br>
              <a:rPr lang="el-GR" sz="2800" dirty="0">
                <a:latin typeface="Calibri" panose="020F0502020204030204" pitchFamily="34" charset="0"/>
              </a:rPr>
            </a:br>
            <a:r>
              <a:rPr lang="el-GR" sz="2800" dirty="0">
                <a:latin typeface="Calibri" panose="020F0502020204030204" pitchFamily="34" charset="0"/>
              </a:rPr>
              <a:t/>
            </a:r>
            <a:br>
              <a:rPr lang="el-GR" sz="2800" dirty="0">
                <a:latin typeface="Calibri" panose="020F0502020204030204" pitchFamily="34" charset="0"/>
              </a:rPr>
            </a:br>
            <a:r>
              <a:rPr lang="el-GR" sz="2800" dirty="0">
                <a:latin typeface="Calibri" panose="020F0502020204030204" pitchFamily="34" charset="0"/>
              </a:rPr>
              <a:t/>
            </a:r>
            <a:br>
              <a:rPr lang="el-GR" sz="2800" dirty="0">
                <a:latin typeface="Calibri" panose="020F0502020204030204" pitchFamily="34" charset="0"/>
              </a:rPr>
            </a:br>
            <a:r>
              <a:rPr lang="el-GR" sz="2800" dirty="0">
                <a:latin typeface="Calibri" panose="020F0502020204030204" pitchFamily="34" charset="0"/>
              </a:rPr>
              <a:t/>
            </a:r>
            <a:br>
              <a:rPr lang="el-GR" sz="2800" dirty="0">
                <a:latin typeface="Calibri" panose="020F0502020204030204" pitchFamily="34" charset="0"/>
              </a:rPr>
            </a:br>
            <a:r>
              <a:rPr lang="el-GR" sz="4000" b="1" dirty="0">
                <a:solidFill>
                  <a:srgbClr val="FF8600"/>
                </a:solidFill>
                <a:latin typeface="Calibri"/>
              </a:rPr>
              <a:t>LOW COST FORCE SENSOR</a:t>
            </a:r>
            <a:br>
              <a:rPr lang="el-GR" sz="4000" b="1" dirty="0">
                <a:solidFill>
                  <a:srgbClr val="FF8600"/>
                </a:solidFill>
                <a:latin typeface="Calibri"/>
              </a:rPr>
            </a:br>
            <a:endParaRPr lang="el-GR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-43609" y="3622675"/>
            <a:ext cx="9220947" cy="2881313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/>
            <a:endParaRPr lang="el-GR" sz="2400" b="1" u="sng" dirty="0">
              <a:latin typeface="Calibri" panose="020F0502020204030204" pitchFamily="34" charset="0"/>
            </a:endParaRPr>
          </a:p>
          <a:p>
            <a:pPr algn="ctr"/>
            <a:r>
              <a:rPr lang="en-US" sz="2400" dirty="0">
                <a:latin typeface="Calibri" panose="020F0502020204030204" pitchFamily="34" charset="0"/>
              </a:rPr>
              <a:t>      Team members</a:t>
            </a:r>
            <a:r>
              <a:rPr lang="el-GR" sz="2400" dirty="0">
                <a:latin typeface="Calibri" panose="020F0502020204030204" pitchFamily="34" charset="0"/>
              </a:rPr>
              <a:t>:</a:t>
            </a:r>
            <a:r>
              <a:rPr lang="en-US" sz="2400" b="1" dirty="0">
                <a:latin typeface="Calibri" panose="020F0502020204030204" pitchFamily="34" charset="0"/>
              </a:rPr>
              <a:t>	</a:t>
            </a:r>
            <a:endParaRPr lang="el-GR" sz="2400" b="1" dirty="0">
              <a:latin typeface="Calibri" panose="020F0502020204030204" pitchFamily="34" charset="0"/>
            </a:endParaRPr>
          </a:p>
          <a:p>
            <a:pPr algn="ctr"/>
            <a:r>
              <a:rPr lang="en-US" sz="2800" b="1" dirty="0" smtClean="0">
                <a:latin typeface="Calibri" panose="020F0502020204030204" pitchFamily="34" charset="0"/>
              </a:rPr>
              <a:t>Gartzonikas </a:t>
            </a:r>
            <a:r>
              <a:rPr lang="en-US" sz="2800" b="1" dirty="0">
                <a:latin typeface="Calibri" panose="020F0502020204030204" pitchFamily="34" charset="0"/>
              </a:rPr>
              <a:t>Dimitrios</a:t>
            </a:r>
            <a:endParaRPr lang="el-GR" sz="2800" b="1" dirty="0">
              <a:latin typeface="Calibri" panose="020F0502020204030204" pitchFamily="34" charset="0"/>
            </a:endParaRPr>
          </a:p>
          <a:p>
            <a:pPr algn="ctr"/>
            <a:r>
              <a:rPr lang="en-US" sz="2800" b="1" dirty="0" smtClean="0">
                <a:latin typeface="Calibri" panose="020F0502020204030204" pitchFamily="34" charset="0"/>
              </a:rPr>
              <a:t>Tzortzopoulos </a:t>
            </a:r>
            <a:r>
              <a:rPr lang="en-US" sz="2800" b="1" dirty="0">
                <a:latin typeface="Calibri" panose="020F0502020204030204" pitchFamily="34" charset="0"/>
              </a:rPr>
              <a:t>Georgios</a:t>
            </a:r>
            <a:endParaRPr lang="el-GR" sz="2800" b="1" dirty="0">
              <a:latin typeface="Calibri" panose="020F0502020204030204" pitchFamily="34" charset="0"/>
            </a:endParaRPr>
          </a:p>
          <a:p>
            <a:pPr algn="ctr"/>
            <a:endParaRPr lang="el-GR" sz="2800" b="1" dirty="0">
              <a:latin typeface="Calibri" panose="020F0502020204030204" pitchFamily="34" charset="0"/>
            </a:endParaRPr>
          </a:p>
          <a:p>
            <a:pPr algn="ctr"/>
            <a:r>
              <a:rPr lang="el-GR" sz="2400" dirty="0">
                <a:latin typeface="Calibri" panose="020F0502020204030204" pitchFamily="34" charset="0"/>
              </a:rPr>
              <a:t>Mentor: </a:t>
            </a:r>
            <a:r>
              <a:rPr lang="el-GR" sz="2400" b="1" dirty="0">
                <a:latin typeface="Calibri" panose="020F0502020204030204" pitchFamily="34" charset="0"/>
              </a:rPr>
              <a:t>Gκousioudi Anastasia </a:t>
            </a:r>
            <a:r>
              <a:rPr lang="en-US" sz="2400" b="1" dirty="0">
                <a:latin typeface="Calibri" panose="020F0502020204030204" pitchFamily="34" charset="0"/>
              </a:rPr>
              <a:t> </a:t>
            </a:r>
            <a:r>
              <a:rPr lang="el-GR" sz="2400" b="1" dirty="0">
                <a:latin typeface="Calibri" panose="020F0502020204030204" pitchFamily="34" charset="0"/>
              </a:rPr>
              <a:t>- </a:t>
            </a:r>
            <a:r>
              <a:rPr lang="en-US" sz="2400" b="1" dirty="0">
                <a:latin typeface="Calibri" panose="020F0502020204030204" pitchFamily="34" charset="0"/>
              </a:rPr>
              <a:t> </a:t>
            </a:r>
            <a:r>
              <a:rPr lang="en-US" sz="2400" dirty="0">
                <a:latin typeface="Calibri" panose="020F0502020204030204" pitchFamily="34" charset="0"/>
              </a:rPr>
              <a:t>Consultant</a:t>
            </a:r>
            <a:r>
              <a:rPr lang="el-GR" sz="2400" dirty="0">
                <a:latin typeface="Calibri" panose="020F0502020204030204" pitchFamily="34" charset="0"/>
              </a:rPr>
              <a:t>: </a:t>
            </a:r>
            <a:r>
              <a:rPr lang="el-GR" sz="2400" b="1" dirty="0">
                <a:latin typeface="Calibri" panose="020F0502020204030204" pitchFamily="34" charset="0"/>
              </a:rPr>
              <a:t>Tzeranis Dimitrios</a:t>
            </a:r>
          </a:p>
        </p:txBody>
      </p:sp>
    </p:spTree>
    <p:extLst>
      <p:ext uri="{BB962C8B-B14F-4D97-AF65-F5344CB8AC3E}">
        <p14:creationId xmlns:p14="http://schemas.microsoft.com/office/powerpoint/2010/main" val="1159080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738" y="1459347"/>
            <a:ext cx="7750043" cy="51125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8538697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el-GR" sz="4000" dirty="0" smtClean="0"/>
              <a:t/>
            </a:r>
            <a:br>
              <a:rPr lang="el-GR" sz="4000" dirty="0" smtClean="0"/>
            </a:br>
            <a:r>
              <a:rPr lang="en-US" sz="4000" b="1" dirty="0" smtClean="0">
                <a:latin typeface="Calibri" panose="020F0502020204030204" pitchFamily="34" charset="0"/>
              </a:rPr>
              <a:t>Experiment layout</a:t>
            </a:r>
            <a:endParaRPr lang="el-GR" sz="4000" dirty="0"/>
          </a:p>
        </p:txBody>
      </p:sp>
    </p:spTree>
    <p:extLst>
      <p:ext uri="{BB962C8B-B14F-4D97-AF65-F5344CB8AC3E}">
        <p14:creationId xmlns:p14="http://schemas.microsoft.com/office/powerpoint/2010/main" val="387462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251520" y="548680"/>
            <a:ext cx="8538697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 smtClean="0">
                <a:latin typeface="Calibri" panose="020F0502020204030204" pitchFamily="34" charset="0"/>
              </a:rPr>
              <a:t>Equipment &amp; protocols</a:t>
            </a:r>
            <a:r>
              <a:rPr lang="el-GR" dirty="0" smtClean="0"/>
              <a:t/>
            </a:r>
            <a:br>
              <a:rPr lang="el-GR" dirty="0" smtClean="0"/>
            </a:br>
            <a:endParaRPr lang="el-GR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270759" y="2060848"/>
            <a:ext cx="8892480" cy="5112568"/>
          </a:xfrm>
        </p:spPr>
        <p:txBody>
          <a:bodyPr numCol="2">
            <a:noAutofit/>
          </a:bodyPr>
          <a:lstStyle/>
          <a:p>
            <a:r>
              <a:rPr lang="en-US" sz="2800" b="1" dirty="0" smtClean="0">
                <a:latin typeface="Calibri" panose="020F0502020204030204" pitchFamily="34" charset="0"/>
              </a:rPr>
              <a:t>Equipment: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>
                <a:latin typeface="Calibri" panose="020F0502020204030204" pitchFamily="34" charset="0"/>
              </a:rPr>
              <a:t>Digital polymeter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>
                <a:latin typeface="Calibri" panose="020F0502020204030204" pitchFamily="34" charset="0"/>
              </a:rPr>
              <a:t>Bose test instrument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>
                <a:latin typeface="Calibri" panose="020F0502020204030204" pitchFamily="34" charset="0"/>
              </a:rPr>
              <a:t>Arduino </a:t>
            </a:r>
            <a:r>
              <a:rPr lang="en-US" sz="2800" b="1" dirty="0" smtClean="0">
                <a:latin typeface="Calibri" panose="020F0502020204030204" pitchFamily="34" charset="0"/>
              </a:rPr>
              <a:t>Mega</a:t>
            </a:r>
            <a:endParaRPr lang="en-US" sz="2800" b="1" dirty="0">
              <a:latin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>
                <a:latin typeface="Calibri" panose="020F0502020204030204" pitchFamily="34" charset="0"/>
              </a:rPr>
              <a:t>Laptop</a:t>
            </a:r>
          </a:p>
          <a:p>
            <a:endParaRPr lang="en-US" sz="2800" b="1" dirty="0" smtClean="0">
              <a:latin typeface="Calibri" panose="020F0502020204030204" pitchFamily="34" charset="0"/>
            </a:endParaRPr>
          </a:p>
          <a:p>
            <a:endParaRPr lang="en-US" sz="2800" b="1" dirty="0" smtClean="0">
              <a:latin typeface="Calibri" panose="020F0502020204030204" pitchFamily="34" charset="0"/>
            </a:endParaRPr>
          </a:p>
          <a:p>
            <a:endParaRPr lang="en-US" sz="2800" b="1" dirty="0" smtClean="0">
              <a:latin typeface="Calibri" panose="020F0502020204030204" pitchFamily="34" charset="0"/>
            </a:endParaRPr>
          </a:p>
          <a:p>
            <a:endParaRPr lang="en-US" sz="2800" b="1" dirty="0">
              <a:latin typeface="Calibri" panose="020F0502020204030204" pitchFamily="34" charset="0"/>
            </a:endParaRPr>
          </a:p>
          <a:p>
            <a:r>
              <a:rPr lang="en-US" sz="2800" b="1" dirty="0" smtClean="0">
                <a:latin typeface="Calibri" panose="020F0502020204030204" pitchFamily="34" charset="0"/>
              </a:rPr>
              <a:t>Experiment conditions: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latin typeface="Calibri" panose="020F0502020204030204" pitchFamily="34" charset="0"/>
              </a:rPr>
              <a:t>velocity 0,05 mm/sec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l-GR" sz="2800" b="1" dirty="0" smtClean="0">
                <a:latin typeface="Calibri" panose="020F0502020204030204" pitchFamily="34" charset="0"/>
              </a:rPr>
              <a:t>0,5 Ν</a:t>
            </a:r>
            <a:r>
              <a:rPr lang="en-US" sz="2800" b="1" dirty="0" smtClean="0">
                <a:latin typeface="Calibri" panose="020F0502020204030204" pitchFamily="34" charset="0"/>
              </a:rPr>
              <a:t> force step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latin typeface="Calibri" panose="020F0502020204030204" pitchFamily="34" charset="0"/>
              </a:rPr>
              <a:t>steady load for 30 sec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latin typeface="Calibri" panose="020F0502020204030204" pitchFamily="34" charset="0"/>
              </a:rPr>
              <a:t>0,1 – 7,5 N load range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>
                <a:latin typeface="Calibri" panose="020F0502020204030204" pitchFamily="34" charset="0"/>
              </a:rPr>
              <a:t>r</a:t>
            </a:r>
            <a:r>
              <a:rPr lang="en-US" sz="2800" b="1" dirty="0" smtClean="0">
                <a:latin typeface="Calibri" panose="020F0502020204030204" pitchFamily="34" charset="0"/>
              </a:rPr>
              <a:t>ubber discs </a:t>
            </a:r>
            <a:r>
              <a:rPr lang="el-GR" sz="2800" b="1" dirty="0" smtClean="0">
                <a:latin typeface="Calibri" panose="020F0502020204030204" pitchFamily="34" charset="0"/>
              </a:rPr>
              <a:t>Φ6</a:t>
            </a:r>
            <a:r>
              <a:rPr lang="en-US" sz="2800" b="1" dirty="0" smtClean="0">
                <a:latin typeface="Calibri" panose="020F0502020204030204" pitchFamily="34" charset="0"/>
              </a:rPr>
              <a:t>x3mm</a:t>
            </a:r>
            <a:endParaRPr lang="en-US" sz="2800" b="1" dirty="0">
              <a:latin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latin typeface="Calibri" panose="020F0502020204030204" pitchFamily="34" charset="0"/>
              </a:rPr>
              <a:t>9 repetitions</a:t>
            </a:r>
          </a:p>
        </p:txBody>
      </p:sp>
    </p:spTree>
    <p:extLst>
      <p:ext uri="{BB962C8B-B14F-4D97-AF65-F5344CB8AC3E}">
        <p14:creationId xmlns:p14="http://schemas.microsoft.com/office/powerpoint/2010/main" val="7983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251520" y="404664"/>
            <a:ext cx="8538697" cy="720080"/>
          </a:xfrm>
        </p:spPr>
        <p:txBody>
          <a:bodyPr>
            <a:noAutofit/>
          </a:bodyPr>
          <a:lstStyle/>
          <a:p>
            <a:pPr algn="ctr"/>
            <a:r>
              <a:rPr lang="el-GR" sz="3600" dirty="0" smtClean="0">
                <a:latin typeface="Calibri" panose="020F0502020204030204" pitchFamily="34" charset="0"/>
              </a:rPr>
              <a:t/>
            </a:r>
            <a:br>
              <a:rPr lang="el-GR" sz="3600" dirty="0" smtClean="0">
                <a:latin typeface="Calibri" panose="020F0502020204030204" pitchFamily="34" charset="0"/>
              </a:rPr>
            </a:br>
            <a:r>
              <a:rPr lang="en-US" sz="3600" b="1" dirty="0" smtClean="0">
                <a:latin typeface="Calibri" panose="020F0502020204030204" pitchFamily="34" charset="0"/>
              </a:rPr>
              <a:t>Assembly response</a:t>
            </a:r>
            <a:endParaRPr lang="el-GR" sz="3600" dirty="0">
              <a:latin typeface="Calibri" panose="020F0502020204030204" pitchFamily="34" charset="0"/>
            </a:endParaRP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07504" y="1340768"/>
            <a:ext cx="9036496" cy="5112568"/>
          </a:xfrm>
        </p:spPr>
        <p:txBody>
          <a:bodyPr>
            <a:noAutofit/>
          </a:bodyPr>
          <a:lstStyle/>
          <a:p>
            <a:endParaRPr lang="en-US" sz="4000" b="1" dirty="0" smtClean="0">
              <a:latin typeface="Calibri" panose="020F0502020204030204" pitchFamily="34" charset="0"/>
            </a:endParaRPr>
          </a:p>
          <a:p>
            <a:endParaRPr lang="en-US" sz="4000" b="1" dirty="0">
              <a:latin typeface="Calibri" panose="020F0502020204030204" pitchFamily="34" charset="0"/>
            </a:endParaRPr>
          </a:p>
        </p:txBody>
      </p:sp>
      <p:pic>
        <p:nvPicPr>
          <p:cNvPr id="4" name="Picture 2" descr="C:\Users\George\AppData\Roaming\Skype\george.tzortzopoulos\media_messaging\media_cache_v2\^DDF15C4D67FCADA0DA032AD83E4C8D5F608DD1B9D61DA1035A^pimgpsh_fullsize_distr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718" y="1616432"/>
            <a:ext cx="8224067" cy="50516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489842" y="5356346"/>
            <a:ext cx="612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1,5 N</a:t>
            </a:r>
            <a:endParaRPr lang="el-GR" sz="14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45508" y="5048569"/>
            <a:ext cx="612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1,0 N</a:t>
            </a:r>
            <a:endParaRPr lang="el-GR" sz="14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54198" y="4354836"/>
            <a:ext cx="612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3,0 N</a:t>
            </a:r>
            <a:endParaRPr lang="el-GR" sz="1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19877" y="4047059"/>
            <a:ext cx="612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3</a:t>
            </a:r>
            <a:r>
              <a:rPr lang="en-US" sz="1400" b="1" dirty="0" smtClean="0">
                <a:solidFill>
                  <a:schemeClr val="bg1"/>
                </a:solidFill>
              </a:rPr>
              <a:t>,5 N</a:t>
            </a:r>
            <a:endParaRPr lang="el-GR" sz="14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60032" y="3431505"/>
            <a:ext cx="612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4</a:t>
            </a:r>
            <a:r>
              <a:rPr lang="en-US" sz="1400" b="1" dirty="0" smtClean="0">
                <a:solidFill>
                  <a:schemeClr val="bg1"/>
                </a:solidFill>
              </a:rPr>
              <a:t>,5 N</a:t>
            </a:r>
            <a:endParaRPr lang="el-GR" sz="14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27984" y="3739282"/>
            <a:ext cx="612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4,0 N</a:t>
            </a:r>
            <a:endParaRPr lang="el-GR" sz="14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47864" y="4678854"/>
            <a:ext cx="612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2,5 N</a:t>
            </a:r>
            <a:endParaRPr lang="el-GR" sz="14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72200" y="2620404"/>
            <a:ext cx="612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6</a:t>
            </a:r>
            <a:r>
              <a:rPr lang="en-US" sz="1400" b="1" dirty="0" smtClean="0">
                <a:solidFill>
                  <a:schemeClr val="bg1"/>
                </a:solidFill>
              </a:rPr>
              <a:t>,5 N</a:t>
            </a:r>
            <a:endParaRPr lang="el-GR" sz="1400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40152" y="2761183"/>
            <a:ext cx="612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6,0 N</a:t>
            </a:r>
            <a:endParaRPr lang="el-GR" sz="14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08104" y="3068960"/>
            <a:ext cx="612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5</a:t>
            </a:r>
            <a:r>
              <a:rPr lang="en-US" sz="1400" b="1" dirty="0" smtClean="0">
                <a:solidFill>
                  <a:schemeClr val="bg1"/>
                </a:solidFill>
              </a:rPr>
              <a:t>,5 N</a:t>
            </a:r>
            <a:endParaRPr lang="el-GR" sz="1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30769" y="3271156"/>
            <a:ext cx="612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5,0 N</a:t>
            </a:r>
            <a:endParaRPr lang="el-GR" sz="14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08304" y="2312627"/>
            <a:ext cx="612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7</a:t>
            </a:r>
            <a:r>
              <a:rPr lang="en-US" sz="1400" b="1" dirty="0" smtClean="0">
                <a:solidFill>
                  <a:schemeClr val="bg1"/>
                </a:solidFill>
              </a:rPr>
              <a:t>,5 N</a:t>
            </a:r>
            <a:endParaRPr lang="el-GR" sz="14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04248" y="2453406"/>
            <a:ext cx="612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7,0 N</a:t>
            </a:r>
            <a:endParaRPr lang="el-GR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52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251520" y="404664"/>
            <a:ext cx="8538697" cy="720080"/>
          </a:xfrm>
        </p:spPr>
        <p:txBody>
          <a:bodyPr>
            <a:noAutofit/>
          </a:bodyPr>
          <a:lstStyle/>
          <a:p>
            <a:pPr algn="ctr"/>
            <a:r>
              <a:rPr lang="el-GR" sz="3600" dirty="0" smtClean="0">
                <a:latin typeface="Calibri" panose="020F0502020204030204" pitchFamily="34" charset="0"/>
              </a:rPr>
              <a:t/>
            </a:r>
            <a:br>
              <a:rPr lang="el-GR" sz="3600" dirty="0" smtClean="0">
                <a:latin typeface="Calibri" panose="020F0502020204030204" pitchFamily="34" charset="0"/>
              </a:rPr>
            </a:br>
            <a:r>
              <a:rPr lang="en-US" sz="3600" b="1" dirty="0" smtClean="0">
                <a:latin typeface="Calibri" panose="020F0502020204030204" pitchFamily="34" charset="0"/>
              </a:rPr>
              <a:t>Assembly calibration </a:t>
            </a:r>
            <a:endParaRPr lang="el-GR" sz="3600" dirty="0">
              <a:latin typeface="Calibri" panose="020F0502020204030204" pitchFamily="34" charset="0"/>
            </a:endParaRP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07504" y="1340768"/>
            <a:ext cx="9036496" cy="5112568"/>
          </a:xfrm>
        </p:spPr>
        <p:txBody>
          <a:bodyPr>
            <a:noAutofit/>
          </a:bodyPr>
          <a:lstStyle/>
          <a:p>
            <a:endParaRPr lang="en-US" sz="4000" b="1" dirty="0" smtClean="0">
              <a:latin typeface="Calibri" panose="020F0502020204030204" pitchFamily="34" charset="0"/>
            </a:endParaRPr>
          </a:p>
          <a:p>
            <a:endParaRPr lang="en-US" sz="4000" b="1" dirty="0">
              <a:latin typeface="Calibri" panose="020F0502020204030204" pitchFamily="34" charset="0"/>
            </a:endParaRP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5150192"/>
              </p:ext>
            </p:extLst>
          </p:nvPr>
        </p:nvGraphicFramePr>
        <p:xfrm>
          <a:off x="395536" y="1850230"/>
          <a:ext cx="6486277" cy="46751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3167647"/>
              </p:ext>
            </p:extLst>
          </p:nvPr>
        </p:nvGraphicFramePr>
        <p:xfrm>
          <a:off x="7169844" y="1850230"/>
          <a:ext cx="1428439" cy="4675117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617538"/>
                <a:gridCol w="810901"/>
              </a:tblGrid>
              <a:tr h="3261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Force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Voltage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06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V ± 0.02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0639"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u="none" strike="noStrike">
                          <a:effectLst/>
                        </a:rPr>
                        <a:t>1.5</a:t>
                      </a:r>
                      <a:endParaRPr lang="el-G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u="none" strike="noStrike" dirty="0">
                          <a:effectLst/>
                        </a:rPr>
                        <a:t>0.12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0639"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u="none" strike="noStrike">
                          <a:effectLst/>
                        </a:rPr>
                        <a:t>2.0</a:t>
                      </a:r>
                      <a:endParaRPr lang="el-G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u="none" strike="noStrike" dirty="0">
                          <a:effectLst/>
                        </a:rPr>
                        <a:t>0.23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0639"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u="none" strike="noStrike">
                          <a:effectLst/>
                        </a:rPr>
                        <a:t>2.5</a:t>
                      </a:r>
                      <a:endParaRPr lang="el-G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u="none" strike="noStrike" dirty="0">
                          <a:effectLst/>
                        </a:rPr>
                        <a:t>0.36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0639"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u="none" strike="noStrike">
                          <a:effectLst/>
                        </a:rPr>
                        <a:t>3.0</a:t>
                      </a:r>
                      <a:endParaRPr lang="el-G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u="none" strike="noStrike" dirty="0">
                          <a:effectLst/>
                        </a:rPr>
                        <a:t>0.46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0639"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u="none" strike="noStrike">
                          <a:effectLst/>
                        </a:rPr>
                        <a:t>3.5</a:t>
                      </a:r>
                      <a:endParaRPr lang="el-G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u="none" strike="noStrike" dirty="0">
                          <a:effectLst/>
                        </a:rPr>
                        <a:t>0.58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0639"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u="none" strike="noStrike">
                          <a:effectLst/>
                        </a:rPr>
                        <a:t>4.0</a:t>
                      </a:r>
                      <a:endParaRPr lang="el-G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u="none" strike="noStrike" dirty="0">
                          <a:effectLst/>
                        </a:rPr>
                        <a:t>0.69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0639"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u="none" strike="noStrike">
                          <a:effectLst/>
                        </a:rPr>
                        <a:t>4.5</a:t>
                      </a:r>
                      <a:endParaRPr lang="el-G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u="none" strike="noStrike" dirty="0">
                          <a:effectLst/>
                        </a:rPr>
                        <a:t>0.79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0639"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u="none" strike="noStrike">
                          <a:effectLst/>
                        </a:rPr>
                        <a:t>5.0</a:t>
                      </a:r>
                      <a:endParaRPr lang="el-G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u="none" strike="noStrike" dirty="0">
                          <a:effectLst/>
                        </a:rPr>
                        <a:t>0.86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0639"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u="none" strike="noStrike">
                          <a:effectLst/>
                        </a:rPr>
                        <a:t>5.5</a:t>
                      </a:r>
                      <a:endParaRPr lang="el-G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u="none" strike="noStrike" dirty="0">
                          <a:effectLst/>
                        </a:rPr>
                        <a:t>0.92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0639"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u="none" strike="noStrike">
                          <a:effectLst/>
                        </a:rPr>
                        <a:t>6.0</a:t>
                      </a:r>
                      <a:endParaRPr lang="el-G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u="none" strike="noStrike" dirty="0">
                          <a:effectLst/>
                        </a:rPr>
                        <a:t>0.99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0639"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u="none" strike="noStrike">
                          <a:effectLst/>
                        </a:rPr>
                        <a:t>6.5</a:t>
                      </a:r>
                      <a:endParaRPr lang="el-G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u="none" strike="noStrike" dirty="0">
                          <a:effectLst/>
                        </a:rPr>
                        <a:t>1.05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0639"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u="none" strike="noStrike">
                          <a:effectLst/>
                        </a:rPr>
                        <a:t>7.0</a:t>
                      </a:r>
                      <a:endParaRPr lang="el-G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u="none" strike="noStrike" dirty="0">
                          <a:effectLst/>
                        </a:rPr>
                        <a:t>1.12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0639"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u="none" strike="noStrike">
                          <a:effectLst/>
                        </a:rPr>
                        <a:t>7.5</a:t>
                      </a:r>
                      <a:endParaRPr lang="el-G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u="none" strike="noStrike" dirty="0">
                          <a:effectLst/>
                        </a:rPr>
                        <a:t>1.15</a:t>
                      </a:r>
                      <a:endParaRPr lang="el-G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63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251520" y="620688"/>
            <a:ext cx="8538697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 smtClean="0">
                <a:latin typeface="Calibri" panose="020F0502020204030204" pitchFamily="34" charset="0"/>
              </a:rPr>
              <a:t>Conclusions</a:t>
            </a:r>
            <a:r>
              <a:rPr lang="el-GR" dirty="0" smtClean="0"/>
              <a:t/>
            </a:r>
            <a:br>
              <a:rPr lang="el-GR" dirty="0" smtClean="0"/>
            </a:br>
            <a:endParaRPr lang="el-GR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33536" y="1412776"/>
            <a:ext cx="9036496" cy="5112568"/>
          </a:xfrm>
        </p:spPr>
        <p:txBody>
          <a:bodyPr>
            <a:no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b="1" dirty="0" smtClean="0">
                <a:latin typeface="Calibri" panose="020F0502020204030204" pitchFamily="34" charset="0"/>
              </a:rPr>
              <a:t>Reliable response range: 1,5 - 7,5 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1400" b="1" dirty="0">
              <a:latin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latin typeface="Calibri" panose="020F0502020204030204" pitchFamily="34" charset="0"/>
              </a:rPr>
              <a:t> F </a:t>
            </a:r>
            <a:r>
              <a:rPr lang="en-US" sz="2800" b="1" dirty="0">
                <a:latin typeface="Calibri" panose="020F0502020204030204" pitchFamily="34" charset="0"/>
              </a:rPr>
              <a:t>= 2.8677*V^2 + 1.871*V + 1.377 </a:t>
            </a:r>
            <a:r>
              <a:rPr lang="en-US" sz="2800" b="1" dirty="0" smtClean="0">
                <a:latin typeface="Calibri" panose="020F0502020204030204" pitchFamily="34" charset="0"/>
              </a:rPr>
              <a:t>          </a:t>
            </a:r>
            <a:r>
              <a:rPr lang="en-US" sz="2800" b="1" smtClean="0">
                <a:latin typeface="Calibri" panose="020F0502020204030204" pitchFamily="34" charset="0"/>
              </a:rPr>
              <a:t>[+/- </a:t>
            </a:r>
            <a:r>
              <a:rPr lang="en-US" sz="2800" b="1" smtClean="0">
                <a:latin typeface="Calibri" panose="020F0502020204030204" pitchFamily="34" charset="0"/>
              </a:rPr>
              <a:t>0,4 </a:t>
            </a:r>
            <a:r>
              <a:rPr lang="en-US" sz="2800" b="1" dirty="0" smtClean="0">
                <a:latin typeface="Calibri" panose="020F0502020204030204" pitchFamily="34" charset="0"/>
              </a:rPr>
              <a:t>N]</a:t>
            </a:r>
            <a:endParaRPr lang="el-GR" sz="2800" b="1" dirty="0">
              <a:latin typeface="Calibri" panose="020F0502020204030204" pitchFamily="34" charset="0"/>
            </a:endParaRPr>
          </a:p>
          <a:p>
            <a:endParaRPr lang="en-US" sz="1400" b="1" dirty="0" smtClean="0">
              <a:latin typeface="Calibri" panose="020F050202020403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b="1" dirty="0" smtClean="0">
                <a:latin typeface="Calibri" panose="020F0502020204030204" pitchFamily="34" charset="0"/>
              </a:rPr>
              <a:t>Repeatability of results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1400" b="1" dirty="0" smtClean="0">
              <a:latin typeface="Calibri" panose="020F050202020403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b="1" dirty="0" smtClean="0">
                <a:latin typeface="Calibri" panose="020F0502020204030204" pitchFamily="34" charset="0"/>
              </a:rPr>
              <a:t>Almost constant deviation for different forces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1400" b="1" dirty="0" smtClean="0">
              <a:latin typeface="Calibri" panose="020F050202020403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b="1" dirty="0" smtClean="0">
                <a:latin typeface="Calibri" panose="020F0502020204030204" pitchFamily="34" charset="0"/>
              </a:rPr>
              <a:t>Small contribution of circuit dynamics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1400" b="1" dirty="0" smtClean="0">
              <a:latin typeface="Calibri" panose="020F050202020403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b="1" dirty="0" smtClean="0">
                <a:latin typeface="Calibri" panose="020F0502020204030204" pitchFamily="34" charset="0"/>
              </a:rPr>
              <a:t>Limited precision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1400" b="1" dirty="0" smtClean="0">
              <a:latin typeface="Calibri" panose="020F050202020403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b="1" dirty="0" smtClean="0">
                <a:latin typeface="Calibri" panose="020F0502020204030204" pitchFamily="34" charset="0"/>
              </a:rPr>
              <a:t>Great circuit robustness &amp; negligible noise</a:t>
            </a:r>
          </a:p>
        </p:txBody>
      </p:sp>
    </p:spTree>
    <p:extLst>
      <p:ext uri="{BB962C8B-B14F-4D97-AF65-F5344CB8AC3E}">
        <p14:creationId xmlns:p14="http://schemas.microsoft.com/office/powerpoint/2010/main" val="370452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251520" y="476672"/>
            <a:ext cx="8538697" cy="648072"/>
          </a:xfrm>
        </p:spPr>
        <p:txBody>
          <a:bodyPr>
            <a:noAutofit/>
          </a:bodyPr>
          <a:lstStyle/>
          <a:p>
            <a:pPr algn="ctr"/>
            <a:r>
              <a:rPr lang="el-GR" sz="3600" b="1" dirty="0" smtClean="0">
                <a:latin typeface="Calibri" panose="020F0502020204030204" pitchFamily="34" charset="0"/>
              </a:rPr>
              <a:t/>
            </a:r>
            <a:br>
              <a:rPr lang="el-GR" sz="3600" b="1" dirty="0" smtClean="0">
                <a:latin typeface="Calibri" panose="020F0502020204030204" pitchFamily="34" charset="0"/>
              </a:rPr>
            </a:br>
            <a:r>
              <a:rPr lang="en-US" sz="3600" b="1" dirty="0" smtClean="0">
                <a:latin typeface="Calibri" panose="020F0502020204030204" pitchFamily="34" charset="0"/>
              </a:rPr>
              <a:t>Next steps…</a:t>
            </a:r>
            <a:endParaRPr lang="el-GR" sz="3600" b="1" dirty="0">
              <a:latin typeface="Calibri" panose="020F0502020204030204" pitchFamily="34" charset="0"/>
            </a:endParaRP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0" y="1556792"/>
            <a:ext cx="9144000" cy="5661248"/>
          </a:xfrm>
        </p:spPr>
        <p:txBody>
          <a:bodyPr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>
                <a:latin typeface="Calibri" panose="020F0502020204030204" pitchFamily="34" charset="0"/>
              </a:rPr>
              <a:t>S</a:t>
            </a:r>
            <a:r>
              <a:rPr lang="en-US" sz="2800" b="1" dirty="0" smtClean="0">
                <a:latin typeface="Calibri" panose="020F0502020204030204" pitchFamily="34" charset="0"/>
              </a:rPr>
              <a:t>table multiple mounting</a:t>
            </a:r>
          </a:p>
          <a:p>
            <a:endParaRPr lang="en-US" sz="1400" b="1" dirty="0">
              <a:latin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latin typeface="Calibri" panose="020F0502020204030204" pitchFamily="34" charset="0"/>
              </a:rPr>
              <a:t>Circuit “clean up” for minimal space demands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1400" b="1" dirty="0">
              <a:latin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latin typeface="Calibri" panose="020F0502020204030204" pitchFamily="34" charset="0"/>
              </a:rPr>
              <a:t>Force offset layout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1400" b="1" dirty="0">
              <a:latin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latin typeface="Calibri" panose="020F0502020204030204" pitchFamily="34" charset="0"/>
              </a:rPr>
              <a:t>Sample placement with even distribution on FSR surface</a:t>
            </a:r>
            <a:endParaRPr lang="en-US" sz="2800" b="1" dirty="0">
              <a:latin typeface="Calibri" panose="020F0502020204030204" pitchFamily="34" charset="0"/>
            </a:endParaRPr>
          </a:p>
          <a:p>
            <a:endParaRPr lang="en-US" sz="1400" b="1" dirty="0">
              <a:latin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>
                <a:latin typeface="Calibri" panose="020F0502020204030204" pitchFamily="34" charset="0"/>
              </a:rPr>
              <a:t>A</a:t>
            </a:r>
            <a:r>
              <a:rPr lang="en-US" sz="2800" b="1" dirty="0" smtClean="0">
                <a:latin typeface="Calibri" panose="020F0502020204030204" pitchFamily="34" charset="0"/>
              </a:rPr>
              <a:t>rduino code for quicker sampling response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1400" b="1" dirty="0">
              <a:latin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>
                <a:latin typeface="Calibri" panose="020F0502020204030204" pitchFamily="34" charset="0"/>
              </a:rPr>
              <a:t>I</a:t>
            </a:r>
            <a:r>
              <a:rPr lang="en-US" sz="2800" b="1" dirty="0" smtClean="0">
                <a:latin typeface="Calibri" panose="020F0502020204030204" pitchFamily="34" charset="0"/>
              </a:rPr>
              <a:t>nfluence of rubber elasticity on the results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b="1" dirty="0">
              <a:latin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b="1" dirty="0">
              <a:latin typeface="Calibri" panose="020F0502020204030204" pitchFamily="34" charset="0"/>
            </a:endParaRPr>
          </a:p>
          <a:p>
            <a:endParaRPr lang="en-US" sz="2800" b="1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452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323528" y="548680"/>
            <a:ext cx="8538697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el-GR" dirty="0" smtClean="0"/>
              <a:t/>
            </a:r>
            <a:br>
              <a:rPr lang="el-GR" dirty="0" smtClean="0"/>
            </a:br>
            <a:r>
              <a:rPr lang="en-US" sz="4000" b="1" dirty="0">
                <a:latin typeface="Calibri" panose="020F0502020204030204" pitchFamily="34" charset="0"/>
              </a:rPr>
              <a:t>A</a:t>
            </a:r>
            <a:r>
              <a:rPr lang="en-US" sz="4000" b="1" dirty="0" smtClean="0">
                <a:latin typeface="Calibri" panose="020F0502020204030204" pitchFamily="34" charset="0"/>
              </a:rPr>
              <a:t>pplication &amp; future use</a:t>
            </a:r>
            <a:endParaRPr lang="el-GR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13428" y="1628800"/>
            <a:ext cx="9036496" cy="5112568"/>
          </a:xfrm>
        </p:spPr>
        <p:txBody>
          <a:bodyPr numCol="1">
            <a:noAutofit/>
          </a:bodyPr>
          <a:lstStyle/>
          <a:p>
            <a:pPr algn="ctr"/>
            <a:r>
              <a:rPr lang="en-US" sz="2800" b="1" dirty="0" smtClean="0">
                <a:latin typeface="Calibri" panose="020F0502020204030204" pitchFamily="34" charset="0"/>
              </a:rPr>
              <a:t>Part of laboratory equipment for evaluating mechanical properties of cartilage samples</a:t>
            </a:r>
          </a:p>
          <a:p>
            <a:r>
              <a:rPr lang="en-US" sz="2800" b="1" dirty="0" smtClean="0">
                <a:latin typeface="Calibri" panose="020F0502020204030204" pitchFamily="34" charset="0"/>
              </a:rPr>
              <a:t>		</a:t>
            </a:r>
          </a:p>
          <a:p>
            <a:r>
              <a:rPr lang="en-US" sz="2800" b="1" dirty="0" smtClean="0">
                <a:latin typeface="Calibri" panose="020F0502020204030204" pitchFamily="34" charset="0"/>
              </a:rPr>
              <a:t>           </a:t>
            </a:r>
            <a:endParaRPr lang="en-US" sz="2800" b="1" dirty="0">
              <a:latin typeface="Calibri" panose="020F0502020204030204" pitchFamily="34" charset="0"/>
            </a:endParaRPr>
          </a:p>
          <a:p>
            <a:pPr algn="r"/>
            <a:endParaRPr lang="en-US" sz="2800" b="1" dirty="0">
              <a:latin typeface="Calibri" panose="020F0502020204030204" pitchFamily="34" charset="0"/>
            </a:endParaRPr>
          </a:p>
          <a:p>
            <a:pPr algn="r"/>
            <a:endParaRPr lang="en-US" sz="2800" b="1" dirty="0" smtClean="0">
              <a:latin typeface="Calibri" panose="020F0502020204030204" pitchFamily="34" charset="0"/>
            </a:endParaRPr>
          </a:p>
          <a:p>
            <a:pPr algn="r"/>
            <a:endParaRPr lang="en-US" sz="2800" b="1" dirty="0" smtClean="0">
              <a:latin typeface="Calibri" panose="020F0502020204030204" pitchFamily="34" charset="0"/>
            </a:endParaRPr>
          </a:p>
          <a:p>
            <a:pPr algn="r"/>
            <a:endParaRPr lang="en-US" sz="2800" b="1" dirty="0">
              <a:latin typeface="Calibri" panose="020F0502020204030204" pitchFamily="34" charset="0"/>
            </a:endParaRPr>
          </a:p>
          <a:p>
            <a:endParaRPr lang="en-US" sz="4000" b="1" dirty="0">
              <a:latin typeface="Calibri" panose="020F0502020204030204" pitchFamily="34" charset="0"/>
            </a:endParaRPr>
          </a:p>
          <a:p>
            <a:endParaRPr lang="en-US" sz="4000" b="1" dirty="0" smtClean="0">
              <a:latin typeface="Calibri" panose="020F050202020403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710592"/>
            <a:ext cx="5112568" cy="35713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452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251520" y="1196752"/>
            <a:ext cx="8538697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 smtClean="0">
                <a:latin typeface="Calibri" panose="020F0502020204030204" pitchFamily="34" charset="0"/>
              </a:rPr>
              <a:t>THE END</a:t>
            </a:r>
            <a:r>
              <a:rPr lang="el-GR" dirty="0" smtClean="0"/>
              <a:t/>
            </a:r>
            <a:br>
              <a:rPr lang="el-GR" dirty="0" smtClean="0"/>
            </a:br>
            <a:endParaRPr lang="el-GR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0" y="1268760"/>
            <a:ext cx="9152880" cy="4005064"/>
          </a:xfrm>
        </p:spPr>
        <p:txBody>
          <a:bodyPr>
            <a:noAutofit/>
          </a:bodyPr>
          <a:lstStyle/>
          <a:p>
            <a:endParaRPr lang="en-US" sz="4000" b="1" dirty="0">
              <a:latin typeface="Calibri" panose="020F0502020204030204" pitchFamily="34" charset="0"/>
            </a:endParaRPr>
          </a:p>
          <a:p>
            <a:pPr algn="ctr"/>
            <a:endParaRPr lang="en-US" sz="4000" b="1" dirty="0" smtClean="0">
              <a:latin typeface="Calibri" panose="020F0502020204030204" pitchFamily="34" charset="0"/>
            </a:endParaRPr>
          </a:p>
          <a:p>
            <a:pPr algn="ctr"/>
            <a:endParaRPr lang="en-US" sz="4000" b="1" dirty="0" smtClean="0">
              <a:latin typeface="Calibri" panose="020F0502020204030204" pitchFamily="34" charset="0"/>
            </a:endParaRPr>
          </a:p>
          <a:p>
            <a:pPr algn="ctr"/>
            <a:r>
              <a:rPr lang="en-US" sz="2800" b="1" dirty="0" smtClean="0">
                <a:latin typeface="Calibri" panose="020F0502020204030204" pitchFamily="34" charset="0"/>
              </a:rPr>
              <a:t>We would like to thank our mentor and consultant for their support and guidance</a:t>
            </a:r>
          </a:p>
          <a:p>
            <a:pPr algn="ctr"/>
            <a:endParaRPr lang="en-US" sz="2800" b="1" dirty="0" smtClean="0">
              <a:latin typeface="Calibri" panose="020F0502020204030204" pitchFamily="34" charset="0"/>
            </a:endParaRPr>
          </a:p>
          <a:p>
            <a:pPr algn="ctr"/>
            <a:endParaRPr lang="en-US" sz="2800" b="1" dirty="0" smtClean="0">
              <a:latin typeface="Calibri" panose="020F0502020204030204" pitchFamily="34" charset="0"/>
            </a:endParaRPr>
          </a:p>
          <a:p>
            <a:pPr algn="ctr"/>
            <a:endParaRPr lang="en-US" sz="2800" b="1" dirty="0">
              <a:latin typeface="Calibri" panose="020F0502020204030204" pitchFamily="34" charset="0"/>
            </a:endParaRPr>
          </a:p>
          <a:p>
            <a:pPr algn="ctr"/>
            <a:r>
              <a:rPr lang="en-US" sz="2800" b="1" dirty="0" smtClean="0">
                <a:latin typeface="Calibri" panose="020F0502020204030204" pitchFamily="34" charset="0"/>
              </a:rPr>
              <a:t>Feel free to ask us any questions…</a:t>
            </a:r>
          </a:p>
          <a:p>
            <a:pPr algn="ctr"/>
            <a:endParaRPr lang="en-US" sz="2800" b="1" dirty="0">
              <a:latin typeface="Calibri" panose="020F0502020204030204" pitchFamily="34" charset="0"/>
            </a:endParaRPr>
          </a:p>
          <a:p>
            <a:endParaRPr lang="en-US" sz="2800" b="1" dirty="0" smtClean="0">
              <a:latin typeface="Calibri" panose="020F0502020204030204" pitchFamily="34" charset="0"/>
            </a:endParaRPr>
          </a:p>
          <a:p>
            <a:endParaRPr lang="en-US" sz="4000" b="1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4698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251520" y="548680"/>
            <a:ext cx="8538697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 smtClean="0">
                <a:latin typeface="Calibri" panose="020F0502020204030204" pitchFamily="34" charset="0"/>
              </a:rPr>
              <a:t>Back up slides (1)</a:t>
            </a:r>
            <a:r>
              <a:rPr lang="el-GR" dirty="0" smtClean="0"/>
              <a:t/>
            </a:r>
            <a:br>
              <a:rPr lang="el-GR" dirty="0" smtClean="0"/>
            </a:br>
            <a:endParaRPr lang="el-GR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07504" y="1340768"/>
            <a:ext cx="9036496" cy="5112568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>
                <a:latin typeface="Calibri" panose="020F0502020204030204" pitchFamily="34" charset="0"/>
              </a:rPr>
              <a:t>e</a:t>
            </a:r>
            <a:r>
              <a:rPr lang="en-US" sz="2800" b="1" dirty="0" smtClean="0">
                <a:latin typeface="Calibri" panose="020F0502020204030204" pitchFamily="34" charset="0"/>
              </a:rPr>
              <a:t>xperiment measurements</a:t>
            </a:r>
          </a:p>
          <a:p>
            <a:endParaRPr lang="en-US" sz="4000" b="1" dirty="0">
              <a:latin typeface="Calibri" panose="020F0502020204030204" pitchFamily="34" charset="0"/>
            </a:endParaRPr>
          </a:p>
          <a:p>
            <a:endParaRPr lang="en-US" sz="4000" b="1" dirty="0" smtClean="0">
              <a:latin typeface="Calibri" panose="020F0502020204030204" pitchFamily="34" charset="0"/>
            </a:endParaRPr>
          </a:p>
          <a:p>
            <a:endParaRPr lang="en-US" sz="4000" b="1" dirty="0">
              <a:latin typeface="Calibri" panose="020F0502020204030204" pitchFamily="34" charset="0"/>
            </a:endParaRPr>
          </a:p>
          <a:p>
            <a:endParaRPr lang="en-US" sz="4000" b="1" dirty="0" smtClean="0">
              <a:latin typeface="Calibri" panose="020F0502020204030204" pitchFamily="34" charset="0"/>
            </a:endParaRPr>
          </a:p>
          <a:p>
            <a:endParaRPr lang="en-US" sz="4000" b="1" dirty="0">
              <a:latin typeface="Calibri" panose="020F0502020204030204" pitchFamily="34" charset="0"/>
            </a:endParaRPr>
          </a:p>
          <a:p>
            <a:r>
              <a:rPr lang="en-US" sz="4000" b="1" dirty="0" smtClean="0">
                <a:latin typeface="Calibri" panose="020F0502020204030204" pitchFamily="34" charset="0"/>
              </a:rPr>
              <a:t>                                      …</a:t>
            </a:r>
          </a:p>
        </p:txBody>
      </p:sp>
      <p:graphicFrame>
        <p:nvGraphicFramePr>
          <p:cNvPr id="4" name="Πίνακας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1335184"/>
              </p:ext>
            </p:extLst>
          </p:nvPr>
        </p:nvGraphicFramePr>
        <p:xfrm>
          <a:off x="1475656" y="1988840"/>
          <a:ext cx="6408711" cy="3816415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09984"/>
                <a:gridCol w="285578"/>
                <a:gridCol w="537559"/>
                <a:gridCol w="537559"/>
                <a:gridCol w="537559"/>
                <a:gridCol w="537559"/>
                <a:gridCol w="537559"/>
                <a:gridCol w="537559"/>
                <a:gridCol w="537559"/>
                <a:gridCol w="537559"/>
                <a:gridCol w="537559"/>
                <a:gridCol w="537559"/>
                <a:gridCol w="537559"/>
              </a:tblGrid>
              <a:tr h="137943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step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test 1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test 2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test 3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test 4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test 5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test 6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test 7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test 8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test 9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Average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 dirty="0">
                          <a:effectLst/>
                        </a:rPr>
                        <a:t>ST. DEV.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</a:tr>
              <a:tr h="131374">
                <a:tc>
                  <a:txBody>
                    <a:bodyPr/>
                    <a:lstStyle/>
                    <a:p>
                      <a:pPr algn="l" fontAlgn="b"/>
                      <a:r>
                        <a:rPr lang="el-GR" sz="700" u="none" strike="noStrike">
                          <a:effectLst/>
                        </a:rPr>
                        <a:t>ΑΑ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N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V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V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V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700" u="none" strike="noStrike">
                          <a:effectLst/>
                        </a:rPr>
                        <a:t>V</a:t>
                      </a:r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131374"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1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700" u="none" strike="noStrike">
                          <a:effectLst/>
                        </a:rPr>
                        <a:t>0,1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 dirty="0">
                          <a:effectLst/>
                        </a:rPr>
                        <a:t>0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</a:tr>
              <a:tr h="131374"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2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700" u="none" strike="noStrike">
                          <a:effectLst/>
                        </a:rPr>
                        <a:t>0,5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</a:tr>
              <a:tr h="131374"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3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700" u="none" strike="noStrike">
                          <a:effectLst/>
                        </a:rPr>
                        <a:t>1,0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</a:tr>
              <a:tr h="131374"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4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l-GR" sz="700" u="none" strike="noStrike">
                          <a:effectLst/>
                        </a:rPr>
                        <a:t>1,5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0,146628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0,146628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0,146628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0,146628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0,146628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0,073314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0,12219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0,097752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0,146628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l-GR" sz="700" u="none" strike="noStrike">
                          <a:effectLst/>
                        </a:rPr>
                        <a:t>0,12228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ctr"/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l-GR" sz="700" u="none" strike="noStrike" dirty="0">
                          <a:effectLst/>
                        </a:rPr>
                        <a:t>0,024234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ctr"/>
                </a:tc>
              </a:tr>
              <a:tr h="131374"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5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0,12219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0,12219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0,12219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0,12219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0,12219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0,058651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0,102639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0,136852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0,12219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131374"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6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0,14174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0,14174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0,14174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0,14174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0,14174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0,063539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0,107527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0,127077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0,14174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131374"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7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0,12219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0,12219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0,12219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0,12219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0,12219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0,063539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0,097752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0,136852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0,12219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131374"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8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0,14174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0,14174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0,14174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0,14174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0,14174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0,063539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0,127077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0,14174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0,14174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131374"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9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0,12219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0,12219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0,12219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0,12219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0,12219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0,063539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0,127077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0,112414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0,12219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131374"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10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l-GR" sz="700" u="none" strike="noStrike">
                          <a:effectLst/>
                        </a:rPr>
                        <a:t>2,0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0,210166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0,210166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0,210166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0,210166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0,210166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0,166178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0,219941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0,200391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0,210166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l-GR" sz="700" u="none" strike="noStrike">
                          <a:effectLst/>
                        </a:rPr>
                        <a:t>0,226096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ctr"/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l-GR" sz="700" u="none" strike="noStrike">
                          <a:effectLst/>
                        </a:rPr>
                        <a:t>0,021042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ctr"/>
                </a:tc>
              </a:tr>
              <a:tr h="131374"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11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0,219941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0,219941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0,219941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0,219941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0,219941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0,185728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0,210166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0,234604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0,219941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131374"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12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0,219941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0,219941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0,219941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0,219941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0,219941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0,195503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0,210166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0,229717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0,219941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131374"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13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0,244379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0,244379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0,244379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0,244379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0,244379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0,200391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0,210166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0,215054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0,244379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131374"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14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0,249267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0,249267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0,249267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0,249267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0,249267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0,195503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0,229717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0,244379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0,249267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131374"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15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0,254154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0,254154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0,254154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0,254154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0,254154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0,190616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0,239492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0,244379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0,254154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131374"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16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l-GR" sz="700" u="none" strike="noStrike">
                          <a:effectLst/>
                        </a:rPr>
                        <a:t>2,5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0,361681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0,361681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0,361681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0,361681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0,361681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0,293255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0,312805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0,322581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0,361681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l-GR" sz="700" u="none" strike="noStrike">
                          <a:effectLst/>
                        </a:rPr>
                        <a:t>0,356341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ctr"/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l-GR" sz="700" u="none" strike="noStrike">
                          <a:effectLst/>
                        </a:rPr>
                        <a:t>0,020655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ctr"/>
                </a:tc>
              </a:tr>
              <a:tr h="131374"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17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0,371457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0,371457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0,371457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0,371457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0,371457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0,327468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0,317693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0,337243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0,371457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131374"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18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0,371457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0,371457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0,371457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0,371457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0,371457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0,327468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0,347019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0,351906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0,371457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131374"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19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0,371457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0,371457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0,371457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0,371457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0,371457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0,332356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0,347019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0,376344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0,371457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131374"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20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0,351906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0,351906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0,351906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0,351906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0,351906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0,312805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0,342131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0,351906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0,351906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131374"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21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0,376344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0,376344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0,376344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0,376344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0,376344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0,312805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0,347019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0,356794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0,376344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131374"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22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l-GR" sz="700" u="none" strike="noStrike">
                          <a:effectLst/>
                        </a:rPr>
                        <a:t>3,0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0,469208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0,469208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0,469208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0,469208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0,469208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0,40567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0,464321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0,483871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0,469208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l-GR" sz="700" u="none" strike="noStrike">
                          <a:effectLst/>
                        </a:rPr>
                        <a:t>0,464954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ctr"/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l-GR" sz="700" u="none" strike="noStrike">
                          <a:effectLst/>
                        </a:rPr>
                        <a:t>0,013395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ctr"/>
                </a:tc>
              </a:tr>
              <a:tr h="131374"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23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0,464321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0,464321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0,464321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0,464321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0,464321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0,42522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0,474096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0,464321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0,464321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131374"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24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0,464321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0,464321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0,464321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0,464321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0,464321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0,459433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0,449658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0,488759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0,464321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131374"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25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0,469208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0,469208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0,469208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0,469208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0,469208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0,439883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0,454545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0,469208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0,469208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131374"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26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0,469208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0,469208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0,469208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0,469208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0,469208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0,449658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0,483871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0,493646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0,469208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131374"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27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0,469208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0,469208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0,469208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0,469208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0,469208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0,44477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0,454545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>
                          <a:effectLst/>
                        </a:rPr>
                        <a:t>0,469208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700" u="none" strike="noStrike" dirty="0">
                          <a:effectLst/>
                        </a:rPr>
                        <a:t>0,469208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090" marR="6090" marT="6090" marB="0" anchor="b"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73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251520" y="548680"/>
            <a:ext cx="8538697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 smtClean="0">
                <a:latin typeface="Calibri" panose="020F0502020204030204" pitchFamily="34" charset="0"/>
              </a:rPr>
              <a:t>Back up slides (2)</a:t>
            </a:r>
            <a:r>
              <a:rPr lang="el-GR" dirty="0" smtClean="0"/>
              <a:t/>
            </a:r>
            <a:br>
              <a:rPr lang="el-GR" dirty="0" smtClean="0"/>
            </a:br>
            <a:endParaRPr lang="el-GR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07504" y="1340768"/>
            <a:ext cx="9036496" cy="5112568"/>
          </a:xfrm>
        </p:spPr>
        <p:txBody>
          <a:bodyPr>
            <a:noAutofit/>
          </a:bodyPr>
          <a:lstStyle/>
          <a:p>
            <a:pPr algn="ctr"/>
            <a:endParaRPr lang="en-US" sz="2800" b="1" dirty="0" smtClean="0">
              <a:latin typeface="Calibri" panose="020F0502020204030204" pitchFamily="34" charset="0"/>
            </a:endParaRPr>
          </a:p>
          <a:p>
            <a:pPr algn="ctr"/>
            <a:r>
              <a:rPr lang="en-US" sz="2800" b="1" dirty="0" smtClean="0">
                <a:latin typeface="Calibri" panose="020F0502020204030204" pitchFamily="34" charset="0"/>
              </a:rPr>
              <a:t>Gain selection diagrams</a:t>
            </a:r>
            <a:endParaRPr lang="en-US" sz="4000" b="1" dirty="0" smtClean="0">
              <a:latin typeface="Calibri" panose="020F0502020204030204" pitchFamily="34" charset="0"/>
            </a:endParaRPr>
          </a:p>
          <a:p>
            <a:endParaRPr lang="en-US" sz="4000" b="1" dirty="0" smtClean="0">
              <a:latin typeface="Calibri" panose="020F0502020204030204" pitchFamily="34" charset="0"/>
            </a:endParaRPr>
          </a:p>
        </p:txBody>
      </p:sp>
      <p:graphicFrame>
        <p:nvGraphicFramePr>
          <p:cNvPr id="4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8554734"/>
              </p:ext>
            </p:extLst>
          </p:nvPr>
        </p:nvGraphicFramePr>
        <p:xfrm>
          <a:off x="179512" y="2780928"/>
          <a:ext cx="4427984" cy="2455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2106504"/>
              </p:ext>
            </p:extLst>
          </p:nvPr>
        </p:nvGraphicFramePr>
        <p:xfrm>
          <a:off x="4716016" y="2780928"/>
          <a:ext cx="4248472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21728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0" y="2852936"/>
            <a:ext cx="9036496" cy="5903913"/>
          </a:xfrm>
        </p:spPr>
        <p:txBody>
          <a:bodyPr>
            <a:normAutofit fontScale="90000"/>
          </a:bodyPr>
          <a:lstStyle/>
          <a:p>
            <a:pPr algn="ctr"/>
            <a:r>
              <a:rPr lang="el-GR" sz="3100" b="1" dirty="0">
                <a:latin typeface="Calibri" panose="020F0502020204030204" pitchFamily="34" charset="0"/>
              </a:rPr>
              <a:t/>
            </a:r>
            <a:br>
              <a:rPr lang="el-GR" sz="3100" b="1" dirty="0">
                <a:latin typeface="Calibri" panose="020F0502020204030204" pitchFamily="34" charset="0"/>
              </a:rPr>
            </a:br>
            <a:r>
              <a:rPr lang="el-GR" sz="3100" b="1" dirty="0">
                <a:latin typeface="Calibri" panose="020F0502020204030204" pitchFamily="34" charset="0"/>
              </a:rPr>
              <a:t/>
            </a:r>
            <a:br>
              <a:rPr lang="el-GR" sz="3100" b="1" dirty="0">
                <a:latin typeface="Calibri" panose="020F0502020204030204" pitchFamily="34" charset="0"/>
              </a:rPr>
            </a:br>
            <a:r>
              <a:rPr lang="el-GR" sz="3100" b="1" dirty="0">
                <a:latin typeface="Calibri" panose="020F0502020204030204" pitchFamily="34" charset="0"/>
              </a:rPr>
              <a:t/>
            </a:r>
            <a:br>
              <a:rPr lang="el-GR" sz="3100" b="1" dirty="0">
                <a:latin typeface="Calibri" panose="020F0502020204030204" pitchFamily="34" charset="0"/>
              </a:rPr>
            </a:br>
            <a:r>
              <a:rPr lang="el-GR" sz="4000" b="1" dirty="0" smtClean="0">
                <a:latin typeface="Calibri" panose="020F0502020204030204" pitchFamily="34" charset="0"/>
              </a:rPr>
              <a:t>Why</a:t>
            </a:r>
            <a:r>
              <a:rPr lang="en-US" sz="4000" b="1" dirty="0">
                <a:latin typeface="Calibri" panose="020F0502020204030204" pitchFamily="34" charset="0"/>
              </a:rPr>
              <a:t>?</a:t>
            </a:r>
            <a:r>
              <a:rPr lang="el-GR" sz="3100" b="1" dirty="0">
                <a:latin typeface="Calibri" panose="020F0502020204030204" pitchFamily="34" charset="0"/>
              </a:rPr>
              <a:t/>
            </a:r>
            <a:br>
              <a:rPr lang="el-GR" sz="3100" b="1" dirty="0">
                <a:latin typeface="Calibri" panose="020F0502020204030204" pitchFamily="34" charset="0"/>
              </a:rPr>
            </a:br>
            <a:r>
              <a:rPr lang="en-US" sz="3100" b="1" dirty="0" smtClean="0">
                <a:solidFill>
                  <a:srgbClr val="FFFFFF"/>
                </a:solidFill>
                <a:latin typeface="Calibri"/>
              </a:rPr>
              <a:t>simultaneous force measurements </a:t>
            </a:r>
            <a:r>
              <a:rPr lang="el-GR" sz="3100" b="1" dirty="0" smtClean="0">
                <a:solidFill>
                  <a:srgbClr val="FFFFFF"/>
                </a:solidFill>
                <a:latin typeface="Calibri"/>
              </a:rPr>
              <a:t>on </a:t>
            </a:r>
            <a:r>
              <a:rPr lang="en-US" sz="3100" b="1" dirty="0" smtClean="0">
                <a:solidFill>
                  <a:srgbClr val="FFFFFF"/>
                </a:solidFill>
                <a:latin typeface="Calibri"/>
              </a:rPr>
              <a:t>multiple samp</a:t>
            </a:r>
            <a:r>
              <a:rPr lang="el-GR" sz="3100" b="1" dirty="0" smtClean="0">
                <a:solidFill>
                  <a:srgbClr val="FFFFFF"/>
                </a:solidFill>
                <a:latin typeface="Calibri"/>
              </a:rPr>
              <a:t>les</a:t>
            </a:r>
            <a:r>
              <a:rPr lang="el-GR" sz="3100" b="1" dirty="0">
                <a:solidFill>
                  <a:srgbClr val="FFFFFF"/>
                </a:solidFill>
                <a:latin typeface="Calibri"/>
              </a:rPr>
              <a:t/>
            </a:r>
            <a:br>
              <a:rPr lang="el-GR" sz="3100" b="1" dirty="0">
                <a:solidFill>
                  <a:srgbClr val="FFFFFF"/>
                </a:solidFill>
                <a:latin typeface="Calibri"/>
              </a:rPr>
            </a:br>
            <a:r>
              <a:rPr lang="el-GR" sz="3100" b="1" dirty="0">
                <a:solidFill>
                  <a:srgbClr val="FFFFFF"/>
                </a:solidFill>
                <a:latin typeface="Calibri"/>
              </a:rPr>
              <a:t/>
            </a:r>
            <a:br>
              <a:rPr lang="el-GR" sz="3100" b="1" dirty="0">
                <a:solidFill>
                  <a:srgbClr val="FFFFFF"/>
                </a:solidFill>
                <a:latin typeface="Calibri"/>
              </a:rPr>
            </a:br>
            <a:r>
              <a:rPr lang="el-GR" sz="3600" b="1" dirty="0">
                <a:solidFill>
                  <a:srgbClr val="FFFFFF"/>
                </a:solidFill>
                <a:latin typeface="Calibri"/>
              </a:rPr>
              <a:t/>
            </a:r>
            <a:br>
              <a:rPr lang="el-GR" sz="3600" b="1" dirty="0">
                <a:solidFill>
                  <a:srgbClr val="FFFFFF"/>
                </a:solidFill>
                <a:latin typeface="Calibri"/>
              </a:rPr>
            </a:br>
            <a:r>
              <a:rPr lang="en-US" sz="4000" b="1" dirty="0" smtClean="0">
                <a:solidFill>
                  <a:srgbClr val="FF8600"/>
                </a:solidFill>
                <a:latin typeface="Calibri"/>
              </a:rPr>
              <a:t>What</a:t>
            </a:r>
            <a:r>
              <a:rPr lang="en-US" sz="4000" b="1" dirty="0">
                <a:latin typeface="Calibri" panose="020F0502020204030204" pitchFamily="34" charset="0"/>
              </a:rPr>
              <a:t>?</a:t>
            </a:r>
            <a:r>
              <a:rPr lang="el-GR" sz="3100" dirty="0">
                <a:latin typeface="Calibri" panose="020F0502020204030204" pitchFamily="34" charset="0"/>
              </a:rPr>
              <a:t/>
            </a:r>
            <a:br>
              <a:rPr lang="el-GR" sz="3100" dirty="0">
                <a:latin typeface="Calibri" panose="020F0502020204030204" pitchFamily="34" charset="0"/>
              </a:rPr>
            </a:br>
            <a:r>
              <a:rPr lang="en-US" sz="3100" b="1" dirty="0">
                <a:solidFill>
                  <a:srgbClr val="FFFFFF"/>
                </a:solidFill>
                <a:latin typeface="Calibri"/>
              </a:rPr>
              <a:t>a</a:t>
            </a:r>
            <a:r>
              <a:rPr lang="el-GR" sz="3100" b="1" dirty="0" smtClean="0">
                <a:solidFill>
                  <a:srgbClr val="FFFFFF"/>
                </a:solidFill>
                <a:latin typeface="Calibri"/>
              </a:rPr>
              <a:t>nalog </a:t>
            </a:r>
            <a:r>
              <a:rPr lang="el-GR" sz="3100" b="1" dirty="0">
                <a:solidFill>
                  <a:srgbClr val="FFFFFF"/>
                </a:solidFill>
                <a:latin typeface="Calibri"/>
              </a:rPr>
              <a:t>input into digital output</a:t>
            </a:r>
            <a:br>
              <a:rPr lang="el-GR" sz="3100" b="1" dirty="0">
                <a:solidFill>
                  <a:srgbClr val="FFFFFF"/>
                </a:solidFill>
                <a:latin typeface="Calibri"/>
              </a:rPr>
            </a:br>
            <a:r>
              <a:rPr lang="en-US" sz="3100" b="1" dirty="0" smtClean="0">
                <a:solidFill>
                  <a:srgbClr val="FFFFFF"/>
                </a:solidFill>
                <a:latin typeface="Calibri"/>
              </a:rPr>
              <a:t/>
            </a:r>
            <a:br>
              <a:rPr lang="en-US" sz="3100" b="1" dirty="0" smtClean="0">
                <a:solidFill>
                  <a:srgbClr val="FFFFFF"/>
                </a:solidFill>
                <a:latin typeface="Calibri"/>
              </a:rPr>
            </a:br>
            <a:r>
              <a:rPr lang="el-GR" sz="3600" b="1" dirty="0">
                <a:solidFill>
                  <a:srgbClr val="FFFFFF"/>
                </a:solidFill>
                <a:latin typeface="Calibri"/>
              </a:rPr>
              <a:t/>
            </a:r>
            <a:br>
              <a:rPr lang="el-GR" sz="3600" b="1" dirty="0">
                <a:solidFill>
                  <a:srgbClr val="FFFFFF"/>
                </a:solidFill>
                <a:latin typeface="Calibri"/>
              </a:rPr>
            </a:br>
            <a:r>
              <a:rPr lang="af-ZA" sz="4000" b="1" dirty="0" smtClean="0">
                <a:solidFill>
                  <a:srgbClr val="FF8600"/>
                </a:solidFill>
                <a:latin typeface="Calibri" charset="0"/>
              </a:rPr>
              <a:t>How?</a:t>
            </a:r>
            <a:r>
              <a:rPr lang="el-GR" sz="3100" b="1" dirty="0">
                <a:solidFill>
                  <a:srgbClr val="FFFFFF"/>
                </a:solidFill>
                <a:latin typeface="Calibri"/>
              </a:rPr>
              <a:t/>
            </a:r>
            <a:br>
              <a:rPr lang="el-GR" sz="3100" b="1" dirty="0">
                <a:solidFill>
                  <a:srgbClr val="FFFFFF"/>
                </a:solidFill>
                <a:latin typeface="Calibri"/>
              </a:rPr>
            </a:br>
            <a:r>
              <a:rPr lang="el-GR" sz="3100" b="1" dirty="0">
                <a:solidFill>
                  <a:srgbClr val="FFFFFF"/>
                </a:solidFill>
                <a:latin typeface="Calibri"/>
              </a:rPr>
              <a:t>load </a:t>
            </a:r>
            <a:r>
              <a:rPr lang="el-GR" sz="3100" b="1" dirty="0" smtClean="0">
                <a:solidFill>
                  <a:srgbClr val="FFFFFF"/>
                </a:solidFill>
                <a:latin typeface="Calibri"/>
              </a:rPr>
              <a:t>change</a:t>
            </a:r>
            <a:r>
              <a:rPr lang="en-US" sz="3100" b="1" dirty="0">
                <a:solidFill>
                  <a:srgbClr val="FFFFFF"/>
                </a:solidFill>
                <a:latin typeface="Calibri"/>
              </a:rPr>
              <a:t> </a:t>
            </a:r>
            <a:r>
              <a:rPr lang="en-US" sz="3100" b="1" dirty="0" smtClean="0">
                <a:solidFill>
                  <a:srgbClr val="FFFFFF"/>
                </a:solidFill>
                <a:latin typeface="Calibri"/>
              </a:rPr>
              <a:t>         </a:t>
            </a:r>
            <a:r>
              <a:rPr lang="el-GR" sz="3100" b="1" dirty="0" smtClean="0">
                <a:solidFill>
                  <a:srgbClr val="FFFFFF"/>
                </a:solidFill>
                <a:latin typeface="Calibri"/>
              </a:rPr>
              <a:t>resisntance change</a:t>
            </a:r>
            <a:r>
              <a:rPr lang="en-US" sz="3100" b="1" dirty="0" smtClean="0">
                <a:solidFill>
                  <a:srgbClr val="FFFFFF"/>
                </a:solidFill>
                <a:latin typeface="Calibri"/>
              </a:rPr>
              <a:t>          </a:t>
            </a:r>
            <a:r>
              <a:rPr lang="el-GR" sz="3100" b="1" dirty="0" smtClean="0">
                <a:solidFill>
                  <a:srgbClr val="FFFFFF"/>
                </a:solidFill>
                <a:latin typeface="Calibri"/>
              </a:rPr>
              <a:t>voltage </a:t>
            </a:r>
            <a:r>
              <a:rPr lang="el-GR" sz="3100" b="1" dirty="0">
                <a:solidFill>
                  <a:srgbClr val="FFFFFF"/>
                </a:solidFill>
                <a:latin typeface="Calibri"/>
              </a:rPr>
              <a:t>change</a:t>
            </a:r>
            <a:br>
              <a:rPr lang="el-GR" sz="3100" b="1" dirty="0">
                <a:solidFill>
                  <a:srgbClr val="FFFFFF"/>
                </a:solidFill>
                <a:latin typeface="Calibri"/>
              </a:rPr>
            </a:br>
            <a:r>
              <a:rPr lang="el-GR" sz="3100" b="1" dirty="0">
                <a:solidFill>
                  <a:srgbClr val="FFFFFF"/>
                </a:solidFill>
                <a:latin typeface="Calibri"/>
              </a:rPr>
              <a:t/>
            </a:r>
            <a:br>
              <a:rPr lang="el-GR" sz="3100" b="1" dirty="0">
                <a:solidFill>
                  <a:srgbClr val="FFFFFF"/>
                </a:solidFill>
                <a:latin typeface="Calibri"/>
              </a:rPr>
            </a:br>
            <a:r>
              <a:rPr lang="el-GR" sz="3100" b="1" dirty="0">
                <a:solidFill>
                  <a:srgbClr val="FFFFFF"/>
                </a:solidFill>
                <a:latin typeface="Calibri"/>
              </a:rPr>
              <a:t/>
            </a:r>
            <a:br>
              <a:rPr lang="el-GR" sz="3100" b="1" dirty="0">
                <a:solidFill>
                  <a:srgbClr val="FFFFFF"/>
                </a:solidFill>
                <a:latin typeface="Calibri"/>
              </a:rPr>
            </a:br>
            <a:r>
              <a:rPr lang="el-GR" sz="3100" b="1" dirty="0">
                <a:solidFill>
                  <a:srgbClr val="FFFFFF"/>
                </a:solidFill>
                <a:latin typeface="Calibri"/>
              </a:rPr>
              <a:t/>
            </a:r>
            <a:br>
              <a:rPr lang="el-GR" sz="3100" b="1" dirty="0">
                <a:solidFill>
                  <a:srgbClr val="FFFFFF"/>
                </a:solidFill>
                <a:latin typeface="Calibri"/>
              </a:rPr>
            </a:br>
            <a:r>
              <a:rPr lang="el-GR" sz="3100" b="1" dirty="0">
                <a:solidFill>
                  <a:srgbClr val="FFFFFF"/>
                </a:solidFill>
                <a:latin typeface="Calibri"/>
              </a:rPr>
              <a:t/>
            </a:r>
            <a:br>
              <a:rPr lang="el-GR" sz="3100" b="1" dirty="0">
                <a:solidFill>
                  <a:srgbClr val="FFFFFF"/>
                </a:solidFill>
                <a:latin typeface="Calibri"/>
              </a:rPr>
            </a:br>
            <a:r>
              <a:rPr lang="el-GR" sz="3100" b="1" dirty="0">
                <a:solidFill>
                  <a:srgbClr val="FFFFFF"/>
                </a:solidFill>
                <a:latin typeface="Calibri"/>
              </a:rPr>
              <a:t/>
            </a:r>
            <a:br>
              <a:rPr lang="el-GR" sz="3100" b="1" dirty="0">
                <a:solidFill>
                  <a:srgbClr val="FFFFFF"/>
                </a:solidFill>
                <a:latin typeface="Calibri"/>
              </a:rPr>
            </a:br>
            <a:r>
              <a:rPr lang="el-GR" sz="3100" b="1" dirty="0">
                <a:solidFill>
                  <a:srgbClr val="FFFFFF"/>
                </a:solidFill>
                <a:latin typeface="Calibri"/>
              </a:rPr>
              <a:t/>
            </a:r>
            <a:br>
              <a:rPr lang="el-GR" sz="3100" b="1" dirty="0">
                <a:solidFill>
                  <a:srgbClr val="FFFFFF"/>
                </a:solidFill>
                <a:latin typeface="Calibri"/>
              </a:rPr>
            </a:br>
            <a:endParaRPr lang="el-GR" sz="2800" dirty="0">
              <a:latin typeface="Calibri" panose="020F0502020204030204" pitchFamily="34" charset="0"/>
            </a:endParaRPr>
          </a:p>
        </p:txBody>
      </p:sp>
      <p:sp>
        <p:nvSpPr>
          <p:cNvPr id="3" name="Δεξιό βέλος 2"/>
          <p:cNvSpPr/>
          <p:nvPr/>
        </p:nvSpPr>
        <p:spPr>
          <a:xfrm>
            <a:off x="2195736" y="5517232"/>
            <a:ext cx="576064" cy="216024"/>
          </a:xfrm>
          <a:prstGeom prst="right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4" name="Δεξιό βέλος 3"/>
          <p:cNvSpPr/>
          <p:nvPr/>
        </p:nvSpPr>
        <p:spPr>
          <a:xfrm>
            <a:off x="5796136" y="5517232"/>
            <a:ext cx="576064" cy="216024"/>
          </a:xfrm>
          <a:prstGeom prst="right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220785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251520" y="692696"/>
            <a:ext cx="8538697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el-GR" sz="4000" b="1" dirty="0">
                <a:latin typeface="Calibri" panose="020F0502020204030204" pitchFamily="34" charset="0"/>
              </a:rPr>
              <a:t>Force </a:t>
            </a:r>
            <a:r>
              <a:rPr lang="en-US" sz="4000" b="1" dirty="0" smtClean="0">
                <a:latin typeface="Calibri" panose="020F0502020204030204" pitchFamily="34" charset="0"/>
              </a:rPr>
              <a:t>s</a:t>
            </a:r>
            <a:r>
              <a:rPr lang="el-GR" sz="4000" b="1" dirty="0" smtClean="0">
                <a:latin typeface="Calibri" panose="020F0502020204030204" pitchFamily="34" charset="0"/>
              </a:rPr>
              <a:t>ensor </a:t>
            </a:r>
            <a:r>
              <a:rPr lang="en-US" sz="4000" b="1" dirty="0" smtClean="0">
                <a:latin typeface="Calibri" panose="020F0502020204030204" pitchFamily="34" charset="0"/>
              </a:rPr>
              <a:t>assembly</a:t>
            </a:r>
            <a:r>
              <a:rPr lang="el-GR" sz="4000" b="1" dirty="0" smtClean="0">
                <a:latin typeface="Calibri" panose="020F0502020204030204" pitchFamily="34" charset="0"/>
              </a:rPr>
              <a:t> </a:t>
            </a:r>
            <a:r>
              <a:rPr lang="en-US" sz="4000" b="1" dirty="0" smtClean="0">
                <a:latin typeface="Calibri" panose="020F0502020204030204" pitchFamily="34" charset="0"/>
              </a:rPr>
              <a:t>main p</a:t>
            </a:r>
            <a:r>
              <a:rPr lang="el-GR" sz="4000" b="1" dirty="0" smtClean="0">
                <a:latin typeface="Calibri" panose="020F0502020204030204" pitchFamily="34" charset="0"/>
              </a:rPr>
              <a:t>arts</a:t>
            </a:r>
            <a:r>
              <a:rPr lang="el-GR" dirty="0"/>
              <a:t/>
            </a:r>
            <a:br>
              <a:rPr lang="el-GR" dirty="0"/>
            </a:br>
            <a:endParaRPr lang="el-GR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07504" y="1700808"/>
            <a:ext cx="9036496" cy="5112568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>
                <a:latin typeface="Calibri" panose="020F0502020204030204" pitchFamily="34" charset="0"/>
              </a:rPr>
              <a:t>Voltage </a:t>
            </a:r>
            <a:r>
              <a:rPr lang="en-US" sz="2800" b="1" dirty="0" smtClean="0">
                <a:latin typeface="Calibri" panose="020F0502020204030204" pitchFamily="34" charset="0"/>
              </a:rPr>
              <a:t>supplies, reference, regulators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b="1" dirty="0">
              <a:latin typeface="Calibri" panose="020F0502020204030204" pitchFamily="34" charset="0"/>
            </a:endParaRPr>
          </a:p>
          <a:p>
            <a:pPr marL="457200" indent="-457200" algn="r">
              <a:buFont typeface="Arial" panose="020B0604020202020204" pitchFamily="34" charset="0"/>
              <a:buChar char="•"/>
            </a:pPr>
            <a:r>
              <a:rPr lang="el-GR" sz="2800" b="1" dirty="0" smtClean="0">
                <a:latin typeface="Calibri" panose="020F0502020204030204" pitchFamily="34" charset="0"/>
              </a:rPr>
              <a:t>Force </a:t>
            </a:r>
            <a:r>
              <a:rPr lang="el-GR" sz="2800" b="1" dirty="0">
                <a:latin typeface="Calibri" panose="020F0502020204030204" pitchFamily="34" charset="0"/>
              </a:rPr>
              <a:t>Sensor FSR400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1400" b="1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1400" b="1" dirty="0">
              <a:latin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>
                <a:latin typeface="Calibri" panose="020F0502020204030204" pitchFamily="34" charset="0"/>
              </a:rPr>
              <a:t>Operational </a:t>
            </a:r>
            <a:r>
              <a:rPr lang="en-US" sz="2800" b="1" dirty="0" smtClean="0">
                <a:latin typeface="Calibri" panose="020F0502020204030204" pitchFamily="34" charset="0"/>
              </a:rPr>
              <a:t>amplifiers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b="1" dirty="0">
              <a:latin typeface="Calibri" panose="020F0502020204030204" pitchFamily="34" charset="0"/>
            </a:endParaRP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l-GR" sz="2800" b="1" dirty="0">
                <a:latin typeface="Calibri" panose="020F0502020204030204" pitchFamily="34" charset="0"/>
              </a:rPr>
              <a:t>Analog to digital converter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1400" b="1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b="1" dirty="0">
              <a:latin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latin typeface="Calibri" panose="020F0502020204030204" pitchFamily="34" charset="0"/>
              </a:rPr>
              <a:t>Cables, resistances,  capacitors etc.</a:t>
            </a:r>
          </a:p>
          <a:p>
            <a:pPr algn="r"/>
            <a:r>
              <a:rPr lang="el-GR" sz="2800" b="1" dirty="0" smtClean="0">
                <a:latin typeface="Calibri" panose="020F0502020204030204" pitchFamily="34" charset="0"/>
              </a:rPr>
              <a:t> </a:t>
            </a:r>
            <a:endParaRPr lang="en-US" sz="2800" dirty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14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0785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251520" y="548680"/>
            <a:ext cx="8538697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 smtClean="0">
                <a:latin typeface="Calibri" panose="020F0502020204030204" pitchFamily="34" charset="0"/>
              </a:rPr>
              <a:t>Challenges</a:t>
            </a:r>
            <a:r>
              <a:rPr lang="el-GR" dirty="0" smtClean="0"/>
              <a:t/>
            </a:r>
            <a:br>
              <a:rPr lang="el-GR" dirty="0" smtClean="0"/>
            </a:br>
            <a:endParaRPr lang="el-GR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07504" y="1556792"/>
            <a:ext cx="9036496" cy="5805264"/>
          </a:xfrm>
        </p:spPr>
        <p:txBody>
          <a:bodyPr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latin typeface="Calibri" panose="020F0502020204030204" pitchFamily="34" charset="0"/>
              </a:rPr>
              <a:t>Operational limitations of converter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b="1" dirty="0">
              <a:latin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>
                <a:latin typeface="Calibri" panose="020F0502020204030204" pitchFamily="34" charset="0"/>
              </a:rPr>
              <a:t>V</a:t>
            </a:r>
            <a:r>
              <a:rPr lang="en-US" sz="2800" b="1" dirty="0" smtClean="0">
                <a:latin typeface="Calibri" panose="020F0502020204030204" pitchFamily="34" charset="0"/>
              </a:rPr>
              <a:t>oltage supply for opamp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b="1" dirty="0" smtClean="0">
              <a:latin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latin typeface="Calibri" panose="020F0502020204030204" pitchFamily="34" charset="0"/>
              </a:rPr>
              <a:t>FSR response affected by:</a:t>
            </a:r>
          </a:p>
          <a:p>
            <a:r>
              <a:rPr lang="en-US" sz="2800" b="1" dirty="0" smtClean="0">
                <a:latin typeface="Calibri" panose="020F0502020204030204" pitchFamily="34" charset="0"/>
              </a:rPr>
              <a:t>	- operational force range</a:t>
            </a:r>
          </a:p>
          <a:p>
            <a:r>
              <a:rPr lang="en-US" sz="2800" b="1" dirty="0" smtClean="0">
                <a:latin typeface="Calibri" panose="020F0502020204030204" pitchFamily="34" charset="0"/>
              </a:rPr>
              <a:t>	- deformation</a:t>
            </a:r>
            <a:endParaRPr lang="en-US" sz="2800" b="1" dirty="0">
              <a:latin typeface="Calibri" panose="020F0502020204030204" pitchFamily="34" charset="0"/>
            </a:endParaRPr>
          </a:p>
          <a:p>
            <a:r>
              <a:rPr lang="en-US" sz="2800" b="1" dirty="0">
                <a:latin typeface="Calibri" panose="020F0502020204030204" pitchFamily="34" charset="0"/>
              </a:rPr>
              <a:t>	</a:t>
            </a:r>
            <a:r>
              <a:rPr lang="en-US" sz="2800" b="1" dirty="0" smtClean="0">
                <a:latin typeface="Calibri" panose="020F0502020204030204" pitchFamily="34" charset="0"/>
              </a:rPr>
              <a:t>- load distribution on active tip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sz="1400" b="1" dirty="0" smtClean="0">
              <a:latin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>
                <a:latin typeface="Calibri" panose="020F0502020204030204" pitchFamily="34" charset="0"/>
              </a:rPr>
              <a:t>O</a:t>
            </a:r>
            <a:r>
              <a:rPr lang="en-US" sz="2800" b="1" dirty="0" smtClean="0">
                <a:latin typeface="Calibri" panose="020F0502020204030204" pitchFamily="34" charset="0"/>
              </a:rPr>
              <a:t>utput signal processing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b="1" dirty="0">
              <a:latin typeface="Calibri" panose="020F0502020204030204" pitchFamily="34" charset="0"/>
            </a:endParaRPr>
          </a:p>
          <a:p>
            <a:endParaRPr lang="en-US" sz="2800" b="1" dirty="0" smtClean="0">
              <a:latin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b="1" dirty="0" smtClean="0">
              <a:latin typeface="Calibri" panose="020F0502020204030204" pitchFamily="34" charset="0"/>
            </a:endParaRPr>
          </a:p>
          <a:p>
            <a:endParaRPr lang="en-US" sz="2800" b="1" dirty="0" smtClean="0">
              <a:latin typeface="Calibri" panose="020F0502020204030204" pitchFamily="34" charset="0"/>
            </a:endParaRPr>
          </a:p>
          <a:p>
            <a:endParaRPr lang="en-US" sz="2800" b="1" dirty="0">
              <a:latin typeface="Calibri" panose="020F0502020204030204" pitchFamily="34" charset="0"/>
            </a:endParaRPr>
          </a:p>
          <a:p>
            <a:endParaRPr lang="en-US" sz="2800" b="1" dirty="0" smtClean="0">
              <a:latin typeface="Calibri" panose="020F0502020204030204" pitchFamily="34" charset="0"/>
            </a:endParaRPr>
          </a:p>
          <a:p>
            <a:endParaRPr lang="en-US" sz="2800" b="1" dirty="0" smtClean="0">
              <a:latin typeface="Calibri" panose="020F0502020204030204" pitchFamily="34" charset="0"/>
            </a:endParaRPr>
          </a:p>
        </p:txBody>
      </p:sp>
      <p:pic>
        <p:nvPicPr>
          <p:cNvPr id="2051" name="Picture 3" descr="G:\Temp fsr\fsr_explode_me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8774" y="3140968"/>
            <a:ext cx="2554803" cy="2664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28810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251520" y="404664"/>
            <a:ext cx="8538697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el-GR" dirty="0" smtClean="0"/>
              <a:t/>
            </a:r>
            <a:br>
              <a:rPr lang="el-GR" dirty="0" smtClean="0"/>
            </a:br>
            <a:r>
              <a:rPr lang="en-US" sz="4000" b="1" dirty="0" smtClean="0">
                <a:latin typeface="Calibri" panose="020F0502020204030204" pitchFamily="34" charset="0"/>
              </a:rPr>
              <a:t>Practical solutions</a:t>
            </a:r>
            <a:endParaRPr lang="el-GR" b="1" dirty="0">
              <a:latin typeface="Calibri" panose="020F0502020204030204" pitchFamily="34" charset="0"/>
            </a:endParaRP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5112568"/>
          </a:xfrm>
        </p:spPr>
        <p:txBody>
          <a:bodyPr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latin typeface="Calibri" panose="020F0502020204030204" pitchFamily="34" charset="0"/>
              </a:rPr>
              <a:t>Simulations </a:t>
            </a:r>
            <a:r>
              <a:rPr lang="el-GR" sz="2800" b="1" dirty="0" smtClean="0">
                <a:latin typeface="Calibri" panose="020F0502020204030204" pitchFamily="34" charset="0"/>
              </a:rPr>
              <a:t>(</a:t>
            </a:r>
            <a:r>
              <a:rPr lang="en-US" sz="2800" b="1" dirty="0" smtClean="0">
                <a:latin typeface="Calibri" panose="020F0502020204030204" pitchFamily="34" charset="0"/>
              </a:rPr>
              <a:t>Tina-</a:t>
            </a:r>
            <a:r>
              <a:rPr lang="en-US" sz="2800" b="1" dirty="0" err="1" smtClean="0">
                <a:latin typeface="Calibri" panose="020F0502020204030204" pitchFamily="34" charset="0"/>
              </a:rPr>
              <a:t>Ti</a:t>
            </a:r>
            <a:r>
              <a:rPr lang="en-US" sz="2800" b="1" dirty="0" smtClean="0">
                <a:latin typeface="Calibri" panose="020F0502020204030204" pitchFamily="34" charset="0"/>
              </a:rPr>
              <a:t>, LT Spice)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1400" b="1" dirty="0">
              <a:latin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>
                <a:latin typeface="Calibri" panose="020F0502020204030204" pitchFamily="34" charset="0"/>
              </a:rPr>
              <a:t>S</a:t>
            </a:r>
            <a:r>
              <a:rPr lang="en-US" sz="2800" b="1" dirty="0" smtClean="0">
                <a:latin typeface="Calibri" panose="020F0502020204030204" pitchFamily="34" charset="0"/>
              </a:rPr>
              <a:t>table connections and mounting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1400" b="1" dirty="0">
              <a:latin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latin typeface="Calibri" panose="020F0502020204030204" pitchFamily="34" charset="0"/>
              </a:rPr>
              <a:t>Active surface in a rubber sandwich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1400" b="1" dirty="0">
              <a:latin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>
                <a:latin typeface="Calibri" panose="020F0502020204030204" pitchFamily="34" charset="0"/>
              </a:rPr>
              <a:t>S</a:t>
            </a:r>
            <a:r>
              <a:rPr lang="en-US" sz="2800" b="1" dirty="0" smtClean="0">
                <a:latin typeface="Calibri" panose="020F0502020204030204" pitchFamily="34" charset="0"/>
              </a:rPr>
              <a:t>econdary opamp supply circuit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1400" b="1" dirty="0">
              <a:latin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latin typeface="Calibri" panose="020F0502020204030204" pitchFamily="34" charset="0"/>
              </a:rPr>
              <a:t>Controllable gain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1400" b="1" dirty="0">
              <a:latin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 smtClean="0">
                <a:latin typeface="Calibri" panose="020F0502020204030204" pitchFamily="34" charset="0"/>
              </a:rPr>
              <a:t>Arduino instead of adc</a:t>
            </a:r>
            <a:endParaRPr lang="el-GR" sz="2800" b="1" dirty="0">
              <a:latin typeface="Calibri" panose="020F0502020204030204" pitchFamily="34" charset="0"/>
            </a:endParaRPr>
          </a:p>
          <a:p>
            <a:endParaRPr lang="en-US" sz="2800" b="1" dirty="0" smtClean="0">
              <a:latin typeface="Calibri" panose="020F0502020204030204" pitchFamily="34" charset="0"/>
            </a:endParaRPr>
          </a:p>
          <a:p>
            <a:endParaRPr lang="en-US" sz="2800" b="1" dirty="0">
              <a:latin typeface="Calibri" panose="020F0502020204030204" pitchFamily="34" charset="0"/>
            </a:endParaRPr>
          </a:p>
          <a:p>
            <a:r>
              <a:rPr lang="en-US" sz="2800" b="1" dirty="0" smtClean="0">
                <a:latin typeface="Calibri" panose="020F0502020204030204" pitchFamily="34" charset="0"/>
              </a:rPr>
              <a:t>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124744"/>
            <a:ext cx="2054297" cy="198335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3355" y="3573016"/>
            <a:ext cx="1964614" cy="93610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5013176"/>
            <a:ext cx="1800200" cy="145711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452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79512" y="548680"/>
            <a:ext cx="8538697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el-GR" dirty="0" smtClean="0"/>
              <a:t/>
            </a:r>
            <a:br>
              <a:rPr lang="el-GR" dirty="0" smtClean="0"/>
            </a:br>
            <a:r>
              <a:rPr lang="en-US" sz="4000" b="1" dirty="0" smtClean="0">
                <a:latin typeface="Calibri" panose="020F0502020204030204" pitchFamily="34" charset="0"/>
              </a:rPr>
              <a:t>Theory &amp; practice (1)</a:t>
            </a:r>
            <a:endParaRPr lang="el-GR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539552" y="1340768"/>
            <a:ext cx="8064896" cy="5112568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latin typeface="Calibri" panose="020F0502020204030204" pitchFamily="34" charset="0"/>
              </a:rPr>
              <a:t>Defining the FSR’s response…</a:t>
            </a: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4370446"/>
              </p:ext>
            </p:extLst>
          </p:nvPr>
        </p:nvGraphicFramePr>
        <p:xfrm>
          <a:off x="179512" y="1988840"/>
          <a:ext cx="8784976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62885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79512" y="548680"/>
            <a:ext cx="8538697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el-GR" dirty="0" smtClean="0"/>
              <a:t/>
            </a:r>
            <a:br>
              <a:rPr lang="el-GR" dirty="0" smtClean="0"/>
            </a:br>
            <a:r>
              <a:rPr lang="en-US" sz="4000" b="1" dirty="0" smtClean="0">
                <a:latin typeface="Calibri" panose="020F0502020204030204" pitchFamily="34" charset="0"/>
              </a:rPr>
              <a:t>Theory &amp; practice (2)</a:t>
            </a:r>
            <a:endParaRPr lang="el-GR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539552" y="1124744"/>
            <a:ext cx="8064896" cy="5112568"/>
          </a:xfrm>
        </p:spPr>
        <p:txBody>
          <a:bodyPr>
            <a:noAutofit/>
          </a:bodyPr>
          <a:lstStyle/>
          <a:p>
            <a:pPr algn="ctr"/>
            <a:endParaRPr lang="en-US" sz="1050" b="1" dirty="0" smtClean="0">
              <a:latin typeface="Calibri" panose="020F0502020204030204" pitchFamily="34" charset="0"/>
            </a:endParaRPr>
          </a:p>
          <a:p>
            <a:pPr algn="ctr"/>
            <a:r>
              <a:rPr lang="en-US" sz="2800" b="1" dirty="0" smtClean="0">
                <a:latin typeface="Calibri" panose="020F0502020204030204" pitchFamily="34" charset="0"/>
              </a:rPr>
              <a:t>manufacturer vs. experiment…</a:t>
            </a: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9485729"/>
              </p:ext>
            </p:extLst>
          </p:nvPr>
        </p:nvGraphicFramePr>
        <p:xfrm>
          <a:off x="179512" y="2009774"/>
          <a:ext cx="8784976" cy="46595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1269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8538697" cy="792088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latin typeface="Calibri" panose="020F0502020204030204" pitchFamily="34" charset="0"/>
              </a:rPr>
              <a:t>Final design &amp; implementation</a:t>
            </a:r>
            <a:endParaRPr lang="el-GR" sz="3600" b="1" dirty="0">
              <a:latin typeface="Calibri" panose="020F0502020204030204" pitchFamily="34" charset="0"/>
            </a:endParaRPr>
          </a:p>
        </p:txBody>
      </p:sp>
      <p:pic>
        <p:nvPicPr>
          <p:cNvPr id="3074" name="Picture 2" descr="F:\Desktop\ΑΙΣΘΗΤΗΡΑΣ ΔΥΝΑΜΗΣ\FOTOS\8f026f19b5e75fcce1dc9ca2714da16a18a90bef4ffd4c05b6cc1b9bf726265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0020" y="1397823"/>
            <a:ext cx="3803040" cy="50707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" name="Picture 2" descr="C:\Users\George\AppData\Roaming\Skype\george.tzortzopoulos\media_messaging\media_cache_v2\^B68E0DF00CC82DB50332C1AAA6D73A33CCE13C4DDE1D5DA368^pimgpsh_fullsize_dist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548" y="1410062"/>
            <a:ext cx="4848902" cy="50584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cxnSp>
        <p:nvCxnSpPr>
          <p:cNvPr id="20" name="Ευθύγραμμο βέλος σύνδεσης 19"/>
          <p:cNvCxnSpPr/>
          <p:nvPr/>
        </p:nvCxnSpPr>
        <p:spPr>
          <a:xfrm flipV="1">
            <a:off x="899592" y="3284984"/>
            <a:ext cx="6336704" cy="288032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Ευθύγραμμο βέλος σύνδεσης 12"/>
          <p:cNvCxnSpPr/>
          <p:nvPr/>
        </p:nvCxnSpPr>
        <p:spPr>
          <a:xfrm>
            <a:off x="2915816" y="2996952"/>
            <a:ext cx="4162618" cy="1728192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Ευθύγραμμο βέλος σύνδεσης 15"/>
          <p:cNvCxnSpPr/>
          <p:nvPr/>
        </p:nvCxnSpPr>
        <p:spPr>
          <a:xfrm flipV="1">
            <a:off x="3563888" y="3946780"/>
            <a:ext cx="3672408" cy="1354428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Ευθύγραμμο βέλος σύνδεσης 10"/>
          <p:cNvCxnSpPr/>
          <p:nvPr/>
        </p:nvCxnSpPr>
        <p:spPr>
          <a:xfrm>
            <a:off x="1403648" y="2708920"/>
            <a:ext cx="6120680" cy="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Ευθύγραμμο βέλος σύνδεσης 9"/>
          <p:cNvCxnSpPr/>
          <p:nvPr/>
        </p:nvCxnSpPr>
        <p:spPr>
          <a:xfrm>
            <a:off x="3491880" y="1844824"/>
            <a:ext cx="3312368" cy="2592288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810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251520" y="476672"/>
            <a:ext cx="8538697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el-GR" dirty="0" smtClean="0"/>
              <a:t/>
            </a:r>
            <a:br>
              <a:rPr lang="el-GR" dirty="0" smtClean="0"/>
            </a:br>
            <a:r>
              <a:rPr lang="en-US" sz="4000" b="1" dirty="0" smtClean="0">
                <a:latin typeface="Calibri" panose="020F0502020204030204" pitchFamily="34" charset="0"/>
              </a:rPr>
              <a:t>Implementation in detail</a:t>
            </a:r>
            <a:endParaRPr lang="el-GR" sz="4000" b="1" dirty="0">
              <a:latin typeface="Calibri" panose="020F0502020204030204" pitchFamily="34" charset="0"/>
            </a:endParaRP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07504" y="1340768"/>
            <a:ext cx="9036496" cy="5112568"/>
          </a:xfrm>
        </p:spPr>
        <p:txBody>
          <a:bodyPr>
            <a:noAutofit/>
          </a:bodyPr>
          <a:lstStyle/>
          <a:p>
            <a:endParaRPr lang="en-US" sz="4000" b="1" dirty="0" smtClean="0">
              <a:latin typeface="Calibri" panose="020F0502020204030204" pitchFamily="34" charset="0"/>
            </a:endParaRPr>
          </a:p>
          <a:p>
            <a:endParaRPr lang="en-US" sz="4000" b="1" dirty="0">
              <a:latin typeface="Calibri" panose="020F0502020204030204" pitchFamily="34" charset="0"/>
            </a:endParaRPr>
          </a:p>
        </p:txBody>
      </p:sp>
      <p:pic>
        <p:nvPicPr>
          <p:cNvPr id="1026" name="Picture 2" descr="F:\Desktop\ΑΙΣΘΗΤΗΡΑΣ ΔΥΝΑΜΗΣ\FOTOS\08f05fa10d50bb795ecc0f4cff1bcd46f2c980f091c2a766aa8b869374a2ce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0448" y="1298593"/>
            <a:ext cx="6984776" cy="52385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TextBox 3"/>
          <p:cNvSpPr txBox="1"/>
          <p:nvPr/>
        </p:nvSpPr>
        <p:spPr>
          <a:xfrm>
            <a:off x="101561" y="1700808"/>
            <a:ext cx="11458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Calibri" panose="020F0502020204030204" pitchFamily="34" charset="0"/>
              </a:rPr>
              <a:t>Ground</a:t>
            </a:r>
            <a:endParaRPr lang="el-GR" sz="2400" b="1" dirty="0">
              <a:latin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9085" y="4730059"/>
            <a:ext cx="12572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Calibri" panose="020F0502020204030204" pitchFamily="34" charset="0"/>
              </a:rPr>
              <a:t>Positive </a:t>
            </a:r>
          </a:p>
          <a:p>
            <a:r>
              <a:rPr lang="en-US" sz="2400" b="1" dirty="0" smtClean="0">
                <a:latin typeface="Calibri" panose="020F0502020204030204" pitchFamily="34" charset="0"/>
              </a:rPr>
              <a:t>Voltage</a:t>
            </a:r>
            <a:endParaRPr lang="el-GR" sz="2400" b="1" dirty="0">
              <a:latin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302" y="2708920"/>
            <a:ext cx="13154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alibri" panose="020F0502020204030204" pitchFamily="34" charset="0"/>
              </a:rPr>
              <a:t>Negative</a:t>
            </a:r>
          </a:p>
          <a:p>
            <a:r>
              <a:rPr lang="en-US" sz="2400" b="1" dirty="0" smtClean="0">
                <a:latin typeface="Calibri" panose="020F0502020204030204" pitchFamily="34" charset="0"/>
              </a:rPr>
              <a:t>Voltage</a:t>
            </a:r>
            <a:endParaRPr lang="el-GR" sz="2400" b="1" dirty="0">
              <a:latin typeface="Calibri" panose="020F0502020204030204" pitchFamily="34" charset="0"/>
            </a:endParaRPr>
          </a:p>
        </p:txBody>
      </p:sp>
      <p:cxnSp>
        <p:nvCxnSpPr>
          <p:cNvPr id="8" name="Ευθύγραμμο βέλος σύνδεσης 7"/>
          <p:cNvCxnSpPr/>
          <p:nvPr/>
        </p:nvCxnSpPr>
        <p:spPr>
          <a:xfrm>
            <a:off x="1247452" y="2079806"/>
            <a:ext cx="1956396" cy="989154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Ευθύγραμμο βέλος σύνδεσης 10"/>
          <p:cNvCxnSpPr/>
          <p:nvPr/>
        </p:nvCxnSpPr>
        <p:spPr>
          <a:xfrm>
            <a:off x="1325403" y="3212976"/>
            <a:ext cx="1878445" cy="7201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Ευθύγραμμο βέλος σύνδεσης 12"/>
          <p:cNvCxnSpPr/>
          <p:nvPr/>
        </p:nvCxnSpPr>
        <p:spPr>
          <a:xfrm>
            <a:off x="1247452" y="5232492"/>
            <a:ext cx="1956396" cy="68716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79512" y="3818661"/>
            <a:ext cx="8691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Calibri" panose="020F0502020204030204" pitchFamily="34" charset="0"/>
              </a:rPr>
              <a:t>FSR</a:t>
            </a:r>
          </a:p>
          <a:p>
            <a:r>
              <a:rPr lang="en-US" sz="2400" b="1" dirty="0">
                <a:latin typeface="Calibri" panose="020F0502020204030204" pitchFamily="34" charset="0"/>
              </a:rPr>
              <a:t>I</a:t>
            </a:r>
            <a:r>
              <a:rPr lang="en-US" sz="2400" b="1" dirty="0" smtClean="0">
                <a:latin typeface="Calibri" panose="020F0502020204030204" pitchFamily="34" charset="0"/>
              </a:rPr>
              <a:t>nput</a:t>
            </a:r>
            <a:endParaRPr lang="el-GR" sz="2400" b="1" dirty="0">
              <a:latin typeface="Calibri" panose="020F0502020204030204" pitchFamily="34" charset="0"/>
            </a:endParaRPr>
          </a:p>
        </p:txBody>
      </p:sp>
      <p:cxnSp>
        <p:nvCxnSpPr>
          <p:cNvPr id="20" name="Ευθύγραμμο βέλος σύνδεσης 19"/>
          <p:cNvCxnSpPr>
            <a:stCxn id="18" idx="3"/>
          </p:cNvCxnSpPr>
          <p:nvPr/>
        </p:nvCxnSpPr>
        <p:spPr>
          <a:xfrm flipV="1">
            <a:off x="1048661" y="4149080"/>
            <a:ext cx="1723139" cy="8508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62049" y="5926735"/>
            <a:ext cx="14416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Calibri" panose="020F0502020204030204" pitchFamily="34" charset="0"/>
              </a:rPr>
              <a:t>Output to</a:t>
            </a:r>
          </a:p>
          <a:p>
            <a:r>
              <a:rPr lang="en-US" sz="2400" b="1" dirty="0" smtClean="0">
                <a:latin typeface="Calibri" panose="020F0502020204030204" pitchFamily="34" charset="0"/>
              </a:rPr>
              <a:t>converter</a:t>
            </a:r>
            <a:endParaRPr lang="el-GR" sz="2400" b="1" dirty="0">
              <a:latin typeface="Calibri" panose="020F0502020204030204" pitchFamily="34" charset="0"/>
            </a:endParaRPr>
          </a:p>
        </p:txBody>
      </p:sp>
      <p:cxnSp>
        <p:nvCxnSpPr>
          <p:cNvPr id="15" name="Ευθύγραμμο βέλος σύνδεσης 12"/>
          <p:cNvCxnSpPr/>
          <p:nvPr/>
        </p:nvCxnSpPr>
        <p:spPr>
          <a:xfrm flipV="1">
            <a:off x="1603662" y="5266850"/>
            <a:ext cx="3904442" cy="880458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452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Προοπτική">
  <a:themeElements>
    <a:clrScheme name="Προοπτική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Κλασικό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Προοπτική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1687</TotalTime>
  <Words>693</Words>
  <Application>Microsoft Office PowerPoint</Application>
  <PresentationFormat>On-screen Show (4:3)</PresentationFormat>
  <Paragraphs>511</Paragraphs>
  <Slides>19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Wingdings</vt:lpstr>
      <vt:lpstr>Προοπτική</vt:lpstr>
      <vt:lpstr>BIOMECHANICS &amp; BIOMEDICAL ENGINEERING    LOW COST FORCE SENSOR </vt:lpstr>
      <vt:lpstr>   Why? simultaneous force measurements on multiple samples   What? analog input into digital output   How? load change          resisntance change          voltage change       </vt:lpstr>
      <vt:lpstr>Force sensor assembly main parts </vt:lpstr>
      <vt:lpstr>Challenges </vt:lpstr>
      <vt:lpstr> Practical solutions</vt:lpstr>
      <vt:lpstr> Theory &amp; practice (1)</vt:lpstr>
      <vt:lpstr> Theory &amp; practice (2)</vt:lpstr>
      <vt:lpstr>Final design &amp; implementation</vt:lpstr>
      <vt:lpstr> Implementation in detail</vt:lpstr>
      <vt:lpstr> Experiment layout</vt:lpstr>
      <vt:lpstr>Equipment &amp; protocols </vt:lpstr>
      <vt:lpstr> Assembly response</vt:lpstr>
      <vt:lpstr> Assembly calibration </vt:lpstr>
      <vt:lpstr>Conclusions </vt:lpstr>
      <vt:lpstr> Next steps…</vt:lpstr>
      <vt:lpstr> Application &amp; future use</vt:lpstr>
      <vt:lpstr>THE END </vt:lpstr>
      <vt:lpstr>Back up slides (1) </vt:lpstr>
      <vt:lpstr>Back up slides (2)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Ε    Αισθητήρας Δύναμης Χαμηλού κόστους</dc:title>
  <dc:creator>George</dc:creator>
  <cp:lastModifiedBy>Dim</cp:lastModifiedBy>
  <cp:revision>124</cp:revision>
  <dcterms:created xsi:type="dcterms:W3CDTF">2016-01-08T19:11:44Z</dcterms:created>
  <dcterms:modified xsi:type="dcterms:W3CDTF">2016-01-13T12:58:51Z</dcterms:modified>
</cp:coreProperties>
</file>